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avi" ContentType="video/x-msvide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2" r:id="rId1"/>
  </p:sldMasterIdLst>
  <p:sldIdLst>
    <p:sldId id="256" r:id="rId2"/>
    <p:sldId id="257" r:id="rId3"/>
    <p:sldId id="258" r:id="rId4"/>
    <p:sldId id="262" r:id="rId5"/>
    <p:sldId id="263" r:id="rId6"/>
    <p:sldId id="264" r:id="rId7"/>
    <p:sldId id="265" r:id="rId8"/>
    <p:sldId id="266" r:id="rId9"/>
    <p:sldId id="267" r:id="rId10"/>
    <p:sldId id="268" r:id="rId11"/>
    <p:sldId id="269" r:id="rId12"/>
    <p:sldId id="270" r:id="rId13"/>
    <p:sldId id="259" r:id="rId14"/>
    <p:sldId id="271" r:id="rId15"/>
    <p:sldId id="272" r:id="rId16"/>
    <p:sldId id="260" r:id="rId17"/>
  </p:sldIdLst>
  <p:sldSz cx="9144000" cy="6858000" type="screen4x3"/>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89" d="100"/>
          <a:sy n="89" d="100"/>
        </p:scale>
        <p:origin x="1267"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제목 슬라이드">
    <p:spTree>
      <p:nvGrpSpPr>
        <p:cNvPr id="1" name=""/>
        <p:cNvGrpSpPr/>
        <p:nvPr/>
      </p:nvGrpSpPr>
      <p:grpSpPr>
        <a:xfrm>
          <a:off x="0" y="0"/>
          <a:ext cx="0" cy="0"/>
          <a:chOff x="0" y="0"/>
          <a:chExt cx="0" cy="0"/>
        </a:xfrm>
      </p:grpSpPr>
      <p:grpSp>
        <p:nvGrpSpPr>
          <p:cNvPr id="18" name="Group 17"/>
          <p:cNvGrpSpPr/>
          <p:nvPr/>
        </p:nvGrpSpPr>
        <p:grpSpPr>
          <a:xfrm>
            <a:off x="0" y="0"/>
            <a:ext cx="9144677" cy="6858000"/>
            <a:chOff x="0" y="0"/>
            <a:chExt cx="9144677" cy="6858000"/>
          </a:xfrm>
        </p:grpSpPr>
        <p:pic>
          <p:nvPicPr>
            <p:cNvPr id="8" name="Picture 7" descr="S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1" name="Rectangle 10"/>
            <p:cNvSpPr/>
            <p:nvPr/>
          </p:nvSpPr>
          <p:spPr>
            <a:xfrm>
              <a:off x="1515532" y="1520422"/>
              <a:ext cx="6112935" cy="3818468"/>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2" name="Picture 11"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l="-2" r="47959"/>
            <a:stretch/>
          </p:blipFill>
          <p:spPr>
            <a:xfrm>
              <a:off x="0" y="3128434"/>
              <a:ext cx="1664208" cy="612648"/>
            </a:xfrm>
            <a:prstGeom prst="rect">
              <a:avLst/>
            </a:prstGeom>
          </p:spPr>
        </p:pic>
        <p:pic>
          <p:nvPicPr>
            <p:cNvPr id="13" name="Picture 12"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l="-2" r="47959"/>
            <a:stretch/>
          </p:blipFill>
          <p:spPr>
            <a:xfrm>
              <a:off x="7480469" y="3128434"/>
              <a:ext cx="1664208" cy="612648"/>
            </a:xfrm>
            <a:prstGeom prst="rect">
              <a:avLst/>
            </a:prstGeom>
          </p:spPr>
        </p:pic>
      </p:grpSp>
      <p:sp>
        <p:nvSpPr>
          <p:cNvPr id="2" name="Title 1"/>
          <p:cNvSpPr>
            <a:spLocks noGrp="1"/>
          </p:cNvSpPr>
          <p:nvPr>
            <p:ph type="ctrTitle"/>
          </p:nvPr>
        </p:nvSpPr>
        <p:spPr>
          <a:xfrm>
            <a:off x="1921934" y="1811863"/>
            <a:ext cx="5308866" cy="1515533"/>
          </a:xfrm>
        </p:spPr>
        <p:txBody>
          <a:bodyPr anchor="b">
            <a:noAutofit/>
          </a:bodyPr>
          <a:lstStyle>
            <a:lvl1pPr algn="ctr">
              <a:defRPr sz="4800">
                <a:effectLst/>
              </a:defRPr>
            </a:lvl1pPr>
          </a:lstStyle>
          <a:p>
            <a:r>
              <a:rPr lang="ko-KR" altLang="en-US" smtClean="0"/>
              <a:t>마스터 제목 스타일 편집</a:t>
            </a:r>
            <a:endParaRPr lang="en-US" dirty="0"/>
          </a:p>
        </p:txBody>
      </p:sp>
      <p:sp>
        <p:nvSpPr>
          <p:cNvPr id="3" name="Subtitle 2"/>
          <p:cNvSpPr>
            <a:spLocks noGrp="1"/>
          </p:cNvSpPr>
          <p:nvPr>
            <p:ph type="subTitle" idx="1"/>
          </p:nvPr>
        </p:nvSpPr>
        <p:spPr>
          <a:xfrm>
            <a:off x="1921934" y="3598327"/>
            <a:ext cx="5308866" cy="1377651"/>
          </a:xfrm>
        </p:spPr>
        <p:txBody>
          <a:bodyPr anchor="t">
            <a:normAutofit/>
          </a:bodyPr>
          <a:lstStyle>
            <a:lvl1pPr marL="0" indent="0" algn="ctr">
              <a:buNone/>
              <a:defRPr sz="20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smtClean="0"/>
              <a:t>마스터 부제목 스타일 편집</a:t>
            </a:r>
            <a:endParaRPr lang="en-US" dirty="0"/>
          </a:p>
        </p:txBody>
      </p:sp>
      <p:sp>
        <p:nvSpPr>
          <p:cNvPr id="4" name="Date Placeholder 3"/>
          <p:cNvSpPr>
            <a:spLocks noGrp="1"/>
          </p:cNvSpPr>
          <p:nvPr>
            <p:ph type="dt" sz="half" idx="10"/>
          </p:nvPr>
        </p:nvSpPr>
        <p:spPr>
          <a:xfrm>
            <a:off x="6065417" y="5054602"/>
            <a:ext cx="673276" cy="279400"/>
          </a:xfrm>
        </p:spPr>
        <p:txBody>
          <a:bodyPr/>
          <a:lstStyle/>
          <a:p>
            <a:fld id="{60C451D7-7838-4BCD-A613-74D63C26812D}" type="datetimeFigureOut">
              <a:rPr lang="ko-KR" altLang="en-US" smtClean="0"/>
              <a:t>2017-06-05</a:t>
            </a:fld>
            <a:endParaRPr lang="ko-KR" altLang="en-US"/>
          </a:p>
        </p:txBody>
      </p:sp>
      <p:sp>
        <p:nvSpPr>
          <p:cNvPr id="5" name="Footer Placeholder 4"/>
          <p:cNvSpPr>
            <a:spLocks noGrp="1"/>
          </p:cNvSpPr>
          <p:nvPr>
            <p:ph type="ftr" sz="quarter" idx="11"/>
          </p:nvPr>
        </p:nvSpPr>
        <p:spPr>
          <a:xfrm>
            <a:off x="1921934" y="5054602"/>
            <a:ext cx="4064860" cy="279400"/>
          </a:xfrm>
        </p:spPr>
        <p:txBody>
          <a:bodyPr/>
          <a:lstStyle/>
          <a:p>
            <a:endParaRPr lang="ko-KR" altLang="en-US"/>
          </a:p>
        </p:txBody>
      </p:sp>
      <p:sp>
        <p:nvSpPr>
          <p:cNvPr id="6" name="Slide Number Placeholder 5"/>
          <p:cNvSpPr>
            <a:spLocks noGrp="1"/>
          </p:cNvSpPr>
          <p:nvPr>
            <p:ph type="sldNum" sz="quarter" idx="12"/>
          </p:nvPr>
        </p:nvSpPr>
        <p:spPr>
          <a:xfrm>
            <a:off x="6817317" y="5054602"/>
            <a:ext cx="413483" cy="279400"/>
          </a:xfrm>
        </p:spPr>
        <p:txBody>
          <a:bodyPr/>
          <a:lstStyle/>
          <a:p>
            <a:fld id="{4EFCD8AE-B89C-4970-A6C2-74E6A9BF8CA5}" type="slidenum">
              <a:rPr lang="ko-KR" altLang="en-US" smtClean="0"/>
              <a:t>‹#›</a:t>
            </a:fld>
            <a:endParaRPr lang="ko-KR" altLang="en-US"/>
          </a:p>
        </p:txBody>
      </p:sp>
      <p:cxnSp>
        <p:nvCxnSpPr>
          <p:cNvPr id="15" name="Straight Connector 14"/>
          <p:cNvCxnSpPr/>
          <p:nvPr/>
        </p:nvCxnSpPr>
        <p:spPr>
          <a:xfrm>
            <a:off x="2019825" y="3471329"/>
            <a:ext cx="5113083"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170987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캡션 있는 파노라마 그림">
    <p:spTree>
      <p:nvGrpSpPr>
        <p:cNvPr id="1" name=""/>
        <p:cNvGrpSpPr/>
        <p:nvPr/>
      </p:nvGrpSpPr>
      <p:grpSpPr>
        <a:xfrm>
          <a:off x="0" y="0"/>
          <a:ext cx="0" cy="0"/>
          <a:chOff x="0" y="0"/>
          <a:chExt cx="0" cy="0"/>
        </a:xfrm>
      </p:grpSpPr>
      <p:sp>
        <p:nvSpPr>
          <p:cNvPr id="2" name="Title 1"/>
          <p:cNvSpPr>
            <a:spLocks noGrp="1"/>
          </p:cNvSpPr>
          <p:nvPr>
            <p:ph type="title"/>
          </p:nvPr>
        </p:nvSpPr>
        <p:spPr>
          <a:xfrm>
            <a:off x="1176866" y="4815415"/>
            <a:ext cx="6798734" cy="566738"/>
          </a:xfrm>
        </p:spPr>
        <p:txBody>
          <a:bodyPr anchor="b">
            <a:normAutofit/>
          </a:bodyPr>
          <a:lstStyle>
            <a:lvl1pPr algn="ctr">
              <a:defRPr sz="2400" b="0"/>
            </a:lvl1pPr>
          </a:lstStyle>
          <a:p>
            <a:r>
              <a:rPr lang="ko-KR" altLang="en-US" smtClean="0"/>
              <a:t>마스터 제목 스타일 편집</a:t>
            </a:r>
            <a:endParaRPr lang="en-US" dirty="0"/>
          </a:p>
        </p:txBody>
      </p:sp>
      <p:sp>
        <p:nvSpPr>
          <p:cNvPr id="3" name="Picture Placeholder 2"/>
          <p:cNvSpPr>
            <a:spLocks noGrp="1" noChangeAspect="1"/>
          </p:cNvSpPr>
          <p:nvPr>
            <p:ph type="pic" idx="1"/>
          </p:nvPr>
        </p:nvSpPr>
        <p:spPr>
          <a:xfrm>
            <a:off x="1026260" y="1032933"/>
            <a:ext cx="7091482" cy="3361269"/>
          </a:xfrm>
          <a:prstGeom prst="roundRect">
            <a:avLst>
              <a:gd name="adj" fmla="val 0"/>
            </a:avLst>
          </a:prstGeom>
          <a:ln w="57150" cmpd="thickThin">
            <a:solidFill>
              <a:schemeClr val="tx1">
                <a:lumMod val="50000"/>
                <a:lumOff val="5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ko-KR" altLang="en-US" smtClean="0"/>
              <a:t>그림을 추가하려면 아이콘을 클릭하십시오</a:t>
            </a:r>
            <a:endParaRPr lang="en-US" dirty="0"/>
          </a:p>
        </p:txBody>
      </p:sp>
      <p:sp>
        <p:nvSpPr>
          <p:cNvPr id="4" name="Text Placeholder 3"/>
          <p:cNvSpPr>
            <a:spLocks noGrp="1"/>
          </p:cNvSpPr>
          <p:nvPr>
            <p:ph type="body" sz="half" idx="2"/>
          </p:nvPr>
        </p:nvSpPr>
        <p:spPr>
          <a:xfrm>
            <a:off x="1176866" y="5382153"/>
            <a:ext cx="6798734" cy="493712"/>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smtClean="0"/>
              <a:t>마스터 텍스트 스타일을 편집합니다</a:t>
            </a:r>
          </a:p>
        </p:txBody>
      </p:sp>
      <p:sp>
        <p:nvSpPr>
          <p:cNvPr id="5" name="Date Placeholder 4"/>
          <p:cNvSpPr>
            <a:spLocks noGrp="1"/>
          </p:cNvSpPr>
          <p:nvPr>
            <p:ph type="dt" sz="half" idx="10"/>
          </p:nvPr>
        </p:nvSpPr>
        <p:spPr/>
        <p:txBody>
          <a:bodyPr/>
          <a:lstStyle/>
          <a:p>
            <a:fld id="{60C451D7-7838-4BCD-A613-74D63C26812D}" type="datetimeFigureOut">
              <a:rPr lang="ko-KR" altLang="en-US" smtClean="0"/>
              <a:t>2017-06-05</a:t>
            </a:fld>
            <a:endParaRPr lang="ko-KR" altLang="en-US"/>
          </a:p>
        </p:txBody>
      </p:sp>
      <p:sp>
        <p:nvSpPr>
          <p:cNvPr id="6" name="Footer Placeholder 5"/>
          <p:cNvSpPr>
            <a:spLocks noGrp="1"/>
          </p:cNvSpPr>
          <p:nvPr>
            <p:ph type="ftr" sz="quarter" idx="11"/>
          </p:nvPr>
        </p:nvSpPr>
        <p:spPr/>
        <p:txBody>
          <a:bodyPr/>
          <a:lstStyle/>
          <a:p>
            <a:endParaRPr lang="ko-KR" altLang="en-US"/>
          </a:p>
        </p:txBody>
      </p:sp>
      <p:sp>
        <p:nvSpPr>
          <p:cNvPr id="7" name="Slide Number Placeholder 6"/>
          <p:cNvSpPr>
            <a:spLocks noGrp="1"/>
          </p:cNvSpPr>
          <p:nvPr>
            <p:ph type="sldNum" sz="quarter" idx="12"/>
          </p:nvPr>
        </p:nvSpPr>
        <p:spPr/>
        <p:txBody>
          <a:bodyPr/>
          <a:lstStyle/>
          <a:p>
            <a:fld id="{4EFCD8AE-B89C-4970-A6C2-74E6A9BF8CA5}" type="slidenum">
              <a:rPr lang="ko-KR" altLang="en-US" smtClean="0"/>
              <a:t>‹#›</a:t>
            </a:fld>
            <a:endParaRPr lang="ko-KR" altLang="en-US"/>
          </a:p>
        </p:txBody>
      </p:sp>
    </p:spTree>
    <p:extLst>
      <p:ext uri="{BB962C8B-B14F-4D97-AF65-F5344CB8AC3E}">
        <p14:creationId xmlns:p14="http://schemas.microsoft.com/office/powerpoint/2010/main" val="6963651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제목 및 캡션">
    <p:spTree>
      <p:nvGrpSpPr>
        <p:cNvPr id="1" name=""/>
        <p:cNvGrpSpPr/>
        <p:nvPr/>
      </p:nvGrpSpPr>
      <p:grpSpPr>
        <a:xfrm>
          <a:off x="0" y="0"/>
          <a:ext cx="0" cy="0"/>
          <a:chOff x="0" y="0"/>
          <a:chExt cx="0" cy="0"/>
        </a:xfrm>
      </p:grpSpPr>
      <p:sp>
        <p:nvSpPr>
          <p:cNvPr id="2" name="Title 1"/>
          <p:cNvSpPr>
            <a:spLocks noGrp="1"/>
          </p:cNvSpPr>
          <p:nvPr>
            <p:ph type="title"/>
          </p:nvPr>
        </p:nvSpPr>
        <p:spPr>
          <a:xfrm>
            <a:off x="1176866" y="906873"/>
            <a:ext cx="6798734" cy="3097860"/>
          </a:xfrm>
        </p:spPr>
        <p:txBody>
          <a:bodyPr anchor="ctr">
            <a:normAutofit/>
          </a:bodyPr>
          <a:lstStyle>
            <a:lvl1pPr algn="ctr">
              <a:defRPr sz="3200" b="0" cap="none"/>
            </a:lvl1pPr>
          </a:lstStyle>
          <a:p>
            <a:r>
              <a:rPr lang="ko-KR" altLang="en-US" smtClean="0"/>
              <a:t>마스터 제목 스타일 편집</a:t>
            </a:r>
            <a:endParaRPr lang="en-US" dirty="0"/>
          </a:p>
        </p:txBody>
      </p:sp>
      <p:sp>
        <p:nvSpPr>
          <p:cNvPr id="3" name="Text Placeholder 2"/>
          <p:cNvSpPr>
            <a:spLocks noGrp="1"/>
          </p:cNvSpPr>
          <p:nvPr>
            <p:ph type="body" idx="1"/>
          </p:nvPr>
        </p:nvSpPr>
        <p:spPr>
          <a:xfrm>
            <a:off x="1176865" y="4275666"/>
            <a:ext cx="6798736" cy="1600202"/>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smtClean="0"/>
              <a:t>마스터 텍스트 스타일을 편집합니다</a:t>
            </a:r>
          </a:p>
        </p:txBody>
      </p:sp>
      <p:sp>
        <p:nvSpPr>
          <p:cNvPr id="4" name="Date Placeholder 3"/>
          <p:cNvSpPr>
            <a:spLocks noGrp="1"/>
          </p:cNvSpPr>
          <p:nvPr>
            <p:ph type="dt" sz="half" idx="10"/>
          </p:nvPr>
        </p:nvSpPr>
        <p:spPr/>
        <p:txBody>
          <a:bodyPr/>
          <a:lstStyle/>
          <a:p>
            <a:fld id="{60C451D7-7838-4BCD-A613-74D63C26812D}" type="datetimeFigureOut">
              <a:rPr lang="ko-KR" altLang="en-US" smtClean="0"/>
              <a:t>2017-06-05</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4EFCD8AE-B89C-4970-A6C2-74E6A9BF8CA5}" type="slidenum">
              <a:rPr lang="ko-KR" altLang="en-US" smtClean="0"/>
              <a:t>‹#›</a:t>
            </a:fld>
            <a:endParaRPr lang="ko-KR" altLang="en-US"/>
          </a:p>
        </p:txBody>
      </p:sp>
      <p:cxnSp>
        <p:nvCxnSpPr>
          <p:cNvPr id="15" name="Straight Connector 14"/>
          <p:cNvCxnSpPr/>
          <p:nvPr/>
        </p:nvCxnSpPr>
        <p:spPr>
          <a:xfrm>
            <a:off x="1278465" y="4140199"/>
            <a:ext cx="6606425"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44583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캡션 있는 인용문">
    <p:spTree>
      <p:nvGrpSpPr>
        <p:cNvPr id="1" name=""/>
        <p:cNvGrpSpPr/>
        <p:nvPr/>
      </p:nvGrpSpPr>
      <p:grpSpPr>
        <a:xfrm>
          <a:off x="0" y="0"/>
          <a:ext cx="0" cy="0"/>
          <a:chOff x="0" y="0"/>
          <a:chExt cx="0" cy="0"/>
        </a:xfrm>
      </p:grpSpPr>
      <p:sp>
        <p:nvSpPr>
          <p:cNvPr id="2" name="Title 1"/>
          <p:cNvSpPr>
            <a:spLocks noGrp="1"/>
          </p:cNvSpPr>
          <p:nvPr>
            <p:ph type="title"/>
          </p:nvPr>
        </p:nvSpPr>
        <p:spPr>
          <a:xfrm>
            <a:off x="1334333" y="982132"/>
            <a:ext cx="6400250" cy="2370668"/>
          </a:xfrm>
        </p:spPr>
        <p:txBody>
          <a:bodyPr anchor="ctr">
            <a:normAutofit/>
          </a:bodyPr>
          <a:lstStyle>
            <a:lvl1pPr algn="ctr">
              <a:defRPr sz="3200" b="0" cap="none">
                <a:solidFill>
                  <a:schemeClr val="tx1"/>
                </a:solidFill>
              </a:defRPr>
            </a:lvl1pPr>
          </a:lstStyle>
          <a:p>
            <a:r>
              <a:rPr lang="ko-KR" altLang="en-US" smtClean="0"/>
              <a:t>마스터 제목 스타일 편집</a:t>
            </a:r>
            <a:endParaRPr lang="en-US" dirty="0"/>
          </a:p>
        </p:txBody>
      </p:sp>
      <p:sp>
        <p:nvSpPr>
          <p:cNvPr id="10" name="Text Placeholder 9"/>
          <p:cNvSpPr>
            <a:spLocks noGrp="1"/>
          </p:cNvSpPr>
          <p:nvPr>
            <p:ph type="body" sz="quarter" idx="13"/>
          </p:nvPr>
        </p:nvSpPr>
        <p:spPr>
          <a:xfrm>
            <a:off x="1600200" y="3352799"/>
            <a:ext cx="5892798" cy="651933"/>
          </a:xfrm>
        </p:spPr>
        <p:txBody>
          <a:bodyPr anchor="ctr">
            <a:normAutofit/>
          </a:bodyPr>
          <a:lstStyle>
            <a:lvl1pPr marL="0" indent="0" algn="r">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ko-KR" altLang="en-US" smtClean="0"/>
              <a:t>마스터 텍스트 스타일을 편집합니다</a:t>
            </a:r>
          </a:p>
        </p:txBody>
      </p:sp>
      <p:sp>
        <p:nvSpPr>
          <p:cNvPr id="3" name="Text Placeholder 2"/>
          <p:cNvSpPr>
            <a:spLocks noGrp="1"/>
          </p:cNvSpPr>
          <p:nvPr>
            <p:ph type="body" idx="1"/>
          </p:nvPr>
        </p:nvSpPr>
        <p:spPr>
          <a:xfrm>
            <a:off x="1176863" y="4343400"/>
            <a:ext cx="6798738"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smtClean="0"/>
              <a:t>마스터 텍스트 스타일을 편집합니다</a:t>
            </a:r>
          </a:p>
        </p:txBody>
      </p:sp>
      <p:sp>
        <p:nvSpPr>
          <p:cNvPr id="4" name="Date Placeholder 3"/>
          <p:cNvSpPr>
            <a:spLocks noGrp="1"/>
          </p:cNvSpPr>
          <p:nvPr>
            <p:ph type="dt" sz="half" idx="10"/>
          </p:nvPr>
        </p:nvSpPr>
        <p:spPr/>
        <p:txBody>
          <a:bodyPr/>
          <a:lstStyle/>
          <a:p>
            <a:fld id="{60C451D7-7838-4BCD-A613-74D63C26812D}" type="datetimeFigureOut">
              <a:rPr lang="ko-KR" altLang="en-US" smtClean="0"/>
              <a:t>2017-06-05</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4EFCD8AE-B89C-4970-A6C2-74E6A9BF8CA5}" type="slidenum">
              <a:rPr lang="ko-KR" altLang="en-US" smtClean="0"/>
              <a:t>‹#›</a:t>
            </a:fld>
            <a:endParaRPr lang="ko-KR" altLang="en-US"/>
          </a:p>
        </p:txBody>
      </p:sp>
      <p:sp>
        <p:nvSpPr>
          <p:cNvPr id="14" name="TextBox 13"/>
          <p:cNvSpPr txBox="1"/>
          <p:nvPr/>
        </p:nvSpPr>
        <p:spPr>
          <a:xfrm>
            <a:off x="849969" y="905362"/>
            <a:ext cx="457319" cy="584776"/>
          </a:xfrm>
          <a:prstGeom prst="rect">
            <a:avLst/>
          </a:prstGeom>
        </p:spPr>
        <p:txBody>
          <a:bodyPr vert="horz" lIns="91440" tIns="45720" rIns="91440" bIns="45720" rtlCol="0" anchor="ctr">
            <a:noAutofit/>
          </a:bodyPr>
          <a:lstStyle/>
          <a:p>
            <a:pPr lvl="0"/>
            <a:r>
              <a:rPr lang="en-US" sz="7200" dirty="0">
                <a:solidFill>
                  <a:schemeClr val="tx1"/>
                </a:solidFill>
                <a:effectLst/>
              </a:rPr>
              <a:t>“</a:t>
            </a:r>
          </a:p>
        </p:txBody>
      </p:sp>
      <p:sp>
        <p:nvSpPr>
          <p:cNvPr id="15" name="TextBox 14"/>
          <p:cNvSpPr txBox="1"/>
          <p:nvPr/>
        </p:nvSpPr>
        <p:spPr>
          <a:xfrm>
            <a:off x="7633503" y="2827870"/>
            <a:ext cx="457319" cy="584776"/>
          </a:xfrm>
          <a:prstGeom prst="rect">
            <a:avLst/>
          </a:prstGeom>
        </p:spPr>
        <p:txBody>
          <a:bodyPr vert="horz" lIns="91440" tIns="45720" rIns="91440" bIns="45720" rtlCol="0" anchor="ctr">
            <a:noAutofit/>
          </a:bodyPr>
          <a:lstStyle/>
          <a:p>
            <a:pPr lvl="0" algn="r"/>
            <a:r>
              <a:rPr lang="en-US" sz="7200" dirty="0">
                <a:solidFill>
                  <a:schemeClr val="tx1"/>
                </a:solidFill>
                <a:effectLst/>
              </a:rPr>
              <a:t>”</a:t>
            </a:r>
          </a:p>
        </p:txBody>
      </p:sp>
      <p:cxnSp>
        <p:nvCxnSpPr>
          <p:cNvPr id="19" name="Straight Connector 18"/>
          <p:cNvCxnSpPr/>
          <p:nvPr/>
        </p:nvCxnSpPr>
        <p:spPr>
          <a:xfrm>
            <a:off x="1278466" y="4140199"/>
            <a:ext cx="6595534"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8017841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명함">
    <p:spTree>
      <p:nvGrpSpPr>
        <p:cNvPr id="1" name=""/>
        <p:cNvGrpSpPr/>
        <p:nvPr/>
      </p:nvGrpSpPr>
      <p:grpSpPr>
        <a:xfrm>
          <a:off x="0" y="0"/>
          <a:ext cx="0" cy="0"/>
          <a:chOff x="0" y="0"/>
          <a:chExt cx="0" cy="0"/>
        </a:xfrm>
      </p:grpSpPr>
      <p:sp>
        <p:nvSpPr>
          <p:cNvPr id="2" name="Title 1"/>
          <p:cNvSpPr>
            <a:spLocks noGrp="1"/>
          </p:cNvSpPr>
          <p:nvPr>
            <p:ph type="title"/>
          </p:nvPr>
        </p:nvSpPr>
        <p:spPr>
          <a:xfrm>
            <a:off x="1176869" y="3308581"/>
            <a:ext cx="6798728" cy="1468800"/>
          </a:xfrm>
        </p:spPr>
        <p:txBody>
          <a:bodyPr anchor="b">
            <a:normAutofit/>
          </a:bodyPr>
          <a:lstStyle>
            <a:lvl1pPr algn="l">
              <a:defRPr sz="3200" b="0" cap="none"/>
            </a:lvl1pPr>
          </a:lstStyle>
          <a:p>
            <a:r>
              <a:rPr lang="ko-KR" altLang="en-US" smtClean="0"/>
              <a:t>마스터 제목 스타일 편집</a:t>
            </a:r>
            <a:endParaRPr lang="en-US" dirty="0"/>
          </a:p>
        </p:txBody>
      </p:sp>
      <p:sp>
        <p:nvSpPr>
          <p:cNvPr id="3" name="Text Placeholder 2"/>
          <p:cNvSpPr>
            <a:spLocks noGrp="1"/>
          </p:cNvSpPr>
          <p:nvPr>
            <p:ph type="body" idx="1"/>
          </p:nvPr>
        </p:nvSpPr>
        <p:spPr>
          <a:xfrm>
            <a:off x="1176868" y="4777381"/>
            <a:ext cx="6798730" cy="8604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smtClean="0"/>
              <a:t>마스터 텍스트 스타일을 편집합니다</a:t>
            </a:r>
          </a:p>
        </p:txBody>
      </p:sp>
      <p:sp>
        <p:nvSpPr>
          <p:cNvPr id="4" name="Date Placeholder 3"/>
          <p:cNvSpPr>
            <a:spLocks noGrp="1"/>
          </p:cNvSpPr>
          <p:nvPr>
            <p:ph type="dt" sz="half" idx="10"/>
          </p:nvPr>
        </p:nvSpPr>
        <p:spPr/>
        <p:txBody>
          <a:bodyPr/>
          <a:lstStyle/>
          <a:p>
            <a:fld id="{60C451D7-7838-4BCD-A613-74D63C26812D}" type="datetimeFigureOut">
              <a:rPr lang="ko-KR" altLang="en-US" smtClean="0"/>
              <a:t>2017-06-05</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4EFCD8AE-B89C-4970-A6C2-74E6A9BF8CA5}" type="slidenum">
              <a:rPr lang="ko-KR" altLang="en-US" smtClean="0"/>
              <a:t>‹#›</a:t>
            </a:fld>
            <a:endParaRPr lang="ko-KR" altLang="en-US"/>
          </a:p>
        </p:txBody>
      </p:sp>
    </p:spTree>
    <p:extLst>
      <p:ext uri="{BB962C8B-B14F-4D97-AF65-F5344CB8AC3E}">
        <p14:creationId xmlns:p14="http://schemas.microsoft.com/office/powerpoint/2010/main" val="113321410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인용문 있는 명함">
    <p:spTree>
      <p:nvGrpSpPr>
        <p:cNvPr id="1" name=""/>
        <p:cNvGrpSpPr/>
        <p:nvPr/>
      </p:nvGrpSpPr>
      <p:grpSpPr>
        <a:xfrm>
          <a:off x="0" y="0"/>
          <a:ext cx="0" cy="0"/>
          <a:chOff x="0" y="0"/>
          <a:chExt cx="0" cy="0"/>
        </a:xfrm>
      </p:grpSpPr>
      <p:sp>
        <p:nvSpPr>
          <p:cNvPr id="2" name="Title 1"/>
          <p:cNvSpPr>
            <a:spLocks noGrp="1"/>
          </p:cNvSpPr>
          <p:nvPr>
            <p:ph type="title"/>
          </p:nvPr>
        </p:nvSpPr>
        <p:spPr>
          <a:xfrm>
            <a:off x="1409416" y="982132"/>
            <a:ext cx="6325168" cy="2243668"/>
          </a:xfrm>
        </p:spPr>
        <p:txBody>
          <a:bodyPr anchor="ctr">
            <a:normAutofit/>
          </a:bodyPr>
          <a:lstStyle>
            <a:lvl1pPr algn="ctr">
              <a:defRPr sz="3200" b="0" cap="none">
                <a:solidFill>
                  <a:schemeClr val="tx1"/>
                </a:solidFill>
              </a:defRPr>
            </a:lvl1pPr>
          </a:lstStyle>
          <a:p>
            <a:r>
              <a:rPr lang="ko-KR" altLang="en-US" smtClean="0"/>
              <a:t>마스터 제목 스타일 편집</a:t>
            </a:r>
            <a:endParaRPr lang="en-US" dirty="0"/>
          </a:p>
        </p:txBody>
      </p:sp>
      <p:sp>
        <p:nvSpPr>
          <p:cNvPr id="18" name="Text Placeholder 2"/>
          <p:cNvSpPr>
            <a:spLocks noGrp="1"/>
          </p:cNvSpPr>
          <p:nvPr>
            <p:ph type="body" idx="13"/>
          </p:nvPr>
        </p:nvSpPr>
        <p:spPr>
          <a:xfrm>
            <a:off x="1176868" y="3639312"/>
            <a:ext cx="6798730" cy="886968"/>
          </a:xfrm>
        </p:spPr>
        <p:txBody>
          <a:bodyPr anchor="b">
            <a:normAutofit/>
          </a:bodyPr>
          <a:lstStyle>
            <a:lvl1pPr marL="0" indent="0" algn="l">
              <a:spcBef>
                <a:spcPts val="0"/>
              </a:spcBef>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smtClean="0"/>
              <a:t>마스터 텍스트 스타일을 편집합니다</a:t>
            </a:r>
          </a:p>
        </p:txBody>
      </p:sp>
      <p:sp>
        <p:nvSpPr>
          <p:cNvPr id="3" name="Text Placeholder 2"/>
          <p:cNvSpPr>
            <a:spLocks noGrp="1"/>
          </p:cNvSpPr>
          <p:nvPr>
            <p:ph type="body" idx="1"/>
          </p:nvPr>
        </p:nvSpPr>
        <p:spPr>
          <a:xfrm>
            <a:off x="1176865" y="4529667"/>
            <a:ext cx="6798736" cy="1346200"/>
          </a:xfrm>
        </p:spPr>
        <p:txBody>
          <a:bodyPr anchor="t">
            <a:normAutofit/>
          </a:bodyPr>
          <a:lstStyle>
            <a:lvl1pPr marL="0" indent="0" algn="l">
              <a:buNone/>
              <a:defRPr sz="1600">
                <a:solidFill>
                  <a:schemeClr val="tx1"/>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smtClean="0"/>
              <a:t>마스터 텍스트 스타일을 편집합니다</a:t>
            </a:r>
          </a:p>
        </p:txBody>
      </p:sp>
      <p:sp>
        <p:nvSpPr>
          <p:cNvPr id="4" name="Date Placeholder 3"/>
          <p:cNvSpPr>
            <a:spLocks noGrp="1"/>
          </p:cNvSpPr>
          <p:nvPr>
            <p:ph type="dt" sz="half" idx="10"/>
          </p:nvPr>
        </p:nvSpPr>
        <p:spPr/>
        <p:txBody>
          <a:bodyPr/>
          <a:lstStyle/>
          <a:p>
            <a:fld id="{60C451D7-7838-4BCD-A613-74D63C26812D}" type="datetimeFigureOut">
              <a:rPr lang="ko-KR" altLang="en-US" smtClean="0"/>
              <a:t>2017-06-05</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4EFCD8AE-B89C-4970-A6C2-74E6A9BF8CA5}" type="slidenum">
              <a:rPr lang="ko-KR" altLang="en-US" smtClean="0"/>
              <a:t>‹#›</a:t>
            </a:fld>
            <a:endParaRPr lang="ko-KR" altLang="en-US"/>
          </a:p>
        </p:txBody>
      </p:sp>
      <p:sp>
        <p:nvSpPr>
          <p:cNvPr id="12" name="TextBox 11"/>
          <p:cNvSpPr txBox="1"/>
          <p:nvPr/>
        </p:nvSpPr>
        <p:spPr>
          <a:xfrm>
            <a:off x="878060" y="896895"/>
            <a:ext cx="457319"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7649796" y="2607728"/>
            <a:ext cx="457319"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278466" y="3429000"/>
            <a:ext cx="6595534"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5421010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참 또는 거짓">
    <p:spTree>
      <p:nvGrpSpPr>
        <p:cNvPr id="1" name=""/>
        <p:cNvGrpSpPr/>
        <p:nvPr/>
      </p:nvGrpSpPr>
      <p:grpSpPr>
        <a:xfrm>
          <a:off x="0" y="0"/>
          <a:ext cx="0" cy="0"/>
          <a:chOff x="0" y="0"/>
          <a:chExt cx="0" cy="0"/>
        </a:xfrm>
      </p:grpSpPr>
      <p:sp>
        <p:nvSpPr>
          <p:cNvPr id="2" name="Title 1"/>
          <p:cNvSpPr>
            <a:spLocks noGrp="1"/>
          </p:cNvSpPr>
          <p:nvPr>
            <p:ph type="title"/>
          </p:nvPr>
        </p:nvSpPr>
        <p:spPr>
          <a:xfrm>
            <a:off x="1176865" y="982131"/>
            <a:ext cx="6798734" cy="2294467"/>
          </a:xfrm>
        </p:spPr>
        <p:txBody>
          <a:bodyPr vert="horz" lIns="91440" tIns="45720" rIns="91440" bIns="45720" rtlCol="0" anchor="ctr">
            <a:normAutofit/>
          </a:bodyPr>
          <a:lstStyle>
            <a:lvl1pPr>
              <a:defRPr lang="en-US" sz="3200" b="0" dirty="0"/>
            </a:lvl1pPr>
          </a:lstStyle>
          <a:p>
            <a:pPr marL="0" lvl="0"/>
            <a:r>
              <a:rPr lang="ko-KR" altLang="en-US" smtClean="0"/>
              <a:t>마스터 제목 스타일 편집</a:t>
            </a:r>
            <a:endParaRPr lang="en-US" dirty="0"/>
          </a:p>
        </p:txBody>
      </p:sp>
      <p:sp>
        <p:nvSpPr>
          <p:cNvPr id="14" name="Text Placeholder 2"/>
          <p:cNvSpPr>
            <a:spLocks noGrp="1"/>
          </p:cNvSpPr>
          <p:nvPr>
            <p:ph type="body" idx="13"/>
          </p:nvPr>
        </p:nvSpPr>
        <p:spPr>
          <a:xfrm>
            <a:off x="1176868" y="3566160"/>
            <a:ext cx="6798730" cy="905256"/>
          </a:xfrm>
        </p:spPr>
        <p:txBody>
          <a:bodyPr anchor="b">
            <a:normAutofit/>
          </a:bodyPr>
          <a:lstStyle>
            <a:lvl1pPr marL="0" indent="0" algn="l">
              <a:spcBef>
                <a:spcPts val="0"/>
              </a:spcBef>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smtClean="0"/>
              <a:t>마스터 텍스트 스타일을 편집합니다</a:t>
            </a:r>
          </a:p>
        </p:txBody>
      </p:sp>
      <p:sp>
        <p:nvSpPr>
          <p:cNvPr id="3" name="Text Placeholder 2"/>
          <p:cNvSpPr>
            <a:spLocks noGrp="1"/>
          </p:cNvSpPr>
          <p:nvPr>
            <p:ph type="body" idx="1"/>
          </p:nvPr>
        </p:nvSpPr>
        <p:spPr>
          <a:xfrm>
            <a:off x="1176866" y="4470400"/>
            <a:ext cx="6798734" cy="1405467"/>
          </a:xfrm>
        </p:spPr>
        <p:txBody>
          <a:bodyPr anchor="t">
            <a:normAutofit/>
          </a:bodyPr>
          <a:lstStyle>
            <a:lvl1pPr marL="0" indent="0" algn="l">
              <a:buNone/>
              <a:defRPr sz="1600">
                <a:solidFill>
                  <a:schemeClr val="tx1"/>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smtClean="0"/>
              <a:t>마스터 텍스트 스타일을 편집합니다</a:t>
            </a:r>
          </a:p>
        </p:txBody>
      </p:sp>
      <p:sp>
        <p:nvSpPr>
          <p:cNvPr id="4" name="Date Placeholder 3"/>
          <p:cNvSpPr>
            <a:spLocks noGrp="1"/>
          </p:cNvSpPr>
          <p:nvPr>
            <p:ph type="dt" sz="half" idx="10"/>
          </p:nvPr>
        </p:nvSpPr>
        <p:spPr/>
        <p:txBody>
          <a:bodyPr/>
          <a:lstStyle/>
          <a:p>
            <a:fld id="{60C451D7-7838-4BCD-A613-74D63C26812D}" type="datetimeFigureOut">
              <a:rPr lang="ko-KR" altLang="en-US" smtClean="0"/>
              <a:t>2017-06-05</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4EFCD8AE-B89C-4970-A6C2-74E6A9BF8CA5}" type="slidenum">
              <a:rPr lang="ko-KR" altLang="en-US" smtClean="0"/>
              <a:t>‹#›</a:t>
            </a:fld>
            <a:endParaRPr lang="ko-KR" altLang="en-US"/>
          </a:p>
        </p:txBody>
      </p:sp>
      <p:cxnSp>
        <p:nvCxnSpPr>
          <p:cNvPr id="15" name="Straight Connector 14"/>
          <p:cNvCxnSpPr/>
          <p:nvPr/>
        </p:nvCxnSpPr>
        <p:spPr>
          <a:xfrm>
            <a:off x="1278469" y="3429000"/>
            <a:ext cx="6606421"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844785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ko-KR" altLang="en-US" smtClean="0"/>
              <a:t>마스터 제목 스타일 편집</a:t>
            </a:r>
            <a:endParaRPr lang="en-US" dirty="0"/>
          </a:p>
        </p:txBody>
      </p:sp>
      <p:sp>
        <p:nvSpPr>
          <p:cNvPr id="3" name="Vertical Text Placeholder 2"/>
          <p:cNvSpPr>
            <a:spLocks noGrp="1"/>
          </p:cNvSpPr>
          <p:nvPr>
            <p:ph type="body" orient="vert" idx="1"/>
          </p:nvPr>
        </p:nvSpPr>
        <p:spPr>
          <a:xfrm>
            <a:off x="1176865" y="2490135"/>
            <a:ext cx="6798736" cy="3385733"/>
          </a:xfrm>
        </p:spPr>
        <p:txBody>
          <a:bodyPr vert="eaVert" anchor="t"/>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en-US" dirty="0"/>
          </a:p>
        </p:txBody>
      </p:sp>
      <p:sp>
        <p:nvSpPr>
          <p:cNvPr id="4" name="Date Placeholder 3"/>
          <p:cNvSpPr>
            <a:spLocks noGrp="1"/>
          </p:cNvSpPr>
          <p:nvPr>
            <p:ph type="dt" sz="half" idx="10"/>
          </p:nvPr>
        </p:nvSpPr>
        <p:spPr/>
        <p:txBody>
          <a:bodyPr/>
          <a:lstStyle/>
          <a:p>
            <a:fld id="{60C451D7-7838-4BCD-A613-74D63C26812D}" type="datetimeFigureOut">
              <a:rPr lang="ko-KR" altLang="en-US" smtClean="0"/>
              <a:t>2017-06-05</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4EFCD8AE-B89C-4970-A6C2-74E6A9BF8CA5}" type="slidenum">
              <a:rPr lang="ko-KR" altLang="en-US" smtClean="0"/>
              <a:t>‹#›</a:t>
            </a:fld>
            <a:endParaRPr lang="ko-KR" altLang="en-US"/>
          </a:p>
        </p:txBody>
      </p:sp>
      <p:cxnSp>
        <p:nvCxnSpPr>
          <p:cNvPr id="14" name="Straight Connector 13"/>
          <p:cNvCxnSpPr/>
          <p:nvPr/>
        </p:nvCxnSpPr>
        <p:spPr>
          <a:xfrm>
            <a:off x="1278466" y="2354670"/>
            <a:ext cx="6606424"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9553411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56667" y="906873"/>
            <a:ext cx="1618930" cy="4968995"/>
          </a:xfrm>
        </p:spPr>
        <p:txBody>
          <a:bodyPr vert="eaVert"/>
          <a:lstStyle/>
          <a:p>
            <a:r>
              <a:rPr lang="ko-KR" altLang="en-US" smtClean="0"/>
              <a:t>마스터 제목 스타일 편집</a:t>
            </a:r>
            <a:endParaRPr lang="en-US" dirty="0"/>
          </a:p>
        </p:txBody>
      </p:sp>
      <p:sp>
        <p:nvSpPr>
          <p:cNvPr id="3" name="Vertical Text Placeholder 2"/>
          <p:cNvSpPr>
            <a:spLocks noGrp="1"/>
          </p:cNvSpPr>
          <p:nvPr>
            <p:ph type="body" orient="vert" idx="1"/>
          </p:nvPr>
        </p:nvSpPr>
        <p:spPr>
          <a:xfrm>
            <a:off x="1176867" y="906873"/>
            <a:ext cx="4915509" cy="4968993"/>
          </a:xfrm>
        </p:spPr>
        <p:txBody>
          <a:bodyPr vert="eaVert" anchor="t"/>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en-US" dirty="0"/>
          </a:p>
        </p:txBody>
      </p:sp>
      <p:sp>
        <p:nvSpPr>
          <p:cNvPr id="4" name="Date Placeholder 3"/>
          <p:cNvSpPr>
            <a:spLocks noGrp="1"/>
          </p:cNvSpPr>
          <p:nvPr>
            <p:ph type="dt" sz="half" idx="10"/>
          </p:nvPr>
        </p:nvSpPr>
        <p:spPr/>
        <p:txBody>
          <a:bodyPr/>
          <a:lstStyle/>
          <a:p>
            <a:fld id="{60C451D7-7838-4BCD-A613-74D63C26812D}" type="datetimeFigureOut">
              <a:rPr lang="ko-KR" altLang="en-US" smtClean="0"/>
              <a:t>2017-06-05</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4EFCD8AE-B89C-4970-A6C2-74E6A9BF8CA5}" type="slidenum">
              <a:rPr lang="ko-KR" altLang="en-US" smtClean="0"/>
              <a:t>‹#›</a:t>
            </a:fld>
            <a:endParaRPr lang="ko-KR" altLang="en-US"/>
          </a:p>
        </p:txBody>
      </p:sp>
      <p:cxnSp>
        <p:nvCxnSpPr>
          <p:cNvPr id="14" name="Straight Connector 13"/>
          <p:cNvCxnSpPr/>
          <p:nvPr/>
        </p:nvCxnSpPr>
        <p:spPr>
          <a:xfrm>
            <a:off x="6245512" y="906873"/>
            <a:ext cx="0" cy="4968993"/>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361897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cxnSp>
        <p:nvCxnSpPr>
          <p:cNvPr id="7" name="Straight Connector 6"/>
          <p:cNvCxnSpPr/>
          <p:nvPr/>
        </p:nvCxnSpPr>
        <p:spPr>
          <a:xfrm>
            <a:off x="1278465" y="2356260"/>
            <a:ext cx="6595534"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ko-KR" altLang="en-US" smtClean="0"/>
              <a:t>마스터 제목 스타일 편집</a:t>
            </a:r>
            <a:endParaRPr lang="en-US" dirty="0"/>
          </a:p>
        </p:txBody>
      </p:sp>
      <p:sp>
        <p:nvSpPr>
          <p:cNvPr id="3" name="Content Placeholder 2"/>
          <p:cNvSpPr>
            <a:spLocks noGrp="1"/>
          </p:cNvSpPr>
          <p:nvPr>
            <p:ph idx="1"/>
          </p:nvPr>
        </p:nvSpPr>
        <p:spPr/>
        <p:txBody>
          <a:body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en-US" dirty="0"/>
          </a:p>
        </p:txBody>
      </p:sp>
      <p:sp>
        <p:nvSpPr>
          <p:cNvPr id="4" name="Date Placeholder 3"/>
          <p:cNvSpPr>
            <a:spLocks noGrp="1"/>
          </p:cNvSpPr>
          <p:nvPr>
            <p:ph type="dt" sz="half" idx="10"/>
          </p:nvPr>
        </p:nvSpPr>
        <p:spPr/>
        <p:txBody>
          <a:bodyPr/>
          <a:lstStyle/>
          <a:p>
            <a:fld id="{60C451D7-7838-4BCD-A613-74D63C26812D}" type="datetimeFigureOut">
              <a:rPr lang="ko-KR" altLang="en-US" smtClean="0"/>
              <a:t>2017-06-05</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4EFCD8AE-B89C-4970-A6C2-74E6A9BF8CA5}" type="slidenum">
              <a:rPr lang="ko-KR" altLang="en-US" smtClean="0"/>
              <a:t>‹#›</a:t>
            </a:fld>
            <a:endParaRPr lang="ko-KR" altLang="en-US"/>
          </a:p>
        </p:txBody>
      </p:sp>
    </p:spTree>
    <p:extLst>
      <p:ext uri="{BB962C8B-B14F-4D97-AF65-F5344CB8AC3E}">
        <p14:creationId xmlns:p14="http://schemas.microsoft.com/office/powerpoint/2010/main" val="36371898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Title 1"/>
          <p:cNvSpPr>
            <a:spLocks noGrp="1"/>
          </p:cNvSpPr>
          <p:nvPr>
            <p:ph type="title"/>
          </p:nvPr>
        </p:nvSpPr>
        <p:spPr>
          <a:xfrm>
            <a:off x="1278465" y="1641413"/>
            <a:ext cx="6595534" cy="1822514"/>
          </a:xfrm>
        </p:spPr>
        <p:txBody>
          <a:bodyPr anchor="b">
            <a:normAutofit/>
          </a:bodyPr>
          <a:lstStyle>
            <a:lvl1pPr algn="ctr">
              <a:defRPr sz="4000" b="0" cap="none"/>
            </a:lvl1pPr>
          </a:lstStyle>
          <a:p>
            <a:r>
              <a:rPr lang="ko-KR" altLang="en-US" smtClean="0"/>
              <a:t>마스터 제목 스타일 편집</a:t>
            </a:r>
            <a:endParaRPr lang="en-US" dirty="0"/>
          </a:p>
        </p:txBody>
      </p:sp>
      <p:sp>
        <p:nvSpPr>
          <p:cNvPr id="3" name="Text Placeholder 2"/>
          <p:cNvSpPr>
            <a:spLocks noGrp="1"/>
          </p:cNvSpPr>
          <p:nvPr>
            <p:ph type="body" idx="1"/>
          </p:nvPr>
        </p:nvSpPr>
        <p:spPr>
          <a:xfrm>
            <a:off x="1278465" y="3734859"/>
            <a:ext cx="6595534" cy="1090015"/>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smtClean="0"/>
              <a:t>마스터 텍스트 스타일을 편집합니다</a:t>
            </a:r>
          </a:p>
        </p:txBody>
      </p:sp>
      <p:sp>
        <p:nvSpPr>
          <p:cNvPr id="4" name="Date Placeholder 3"/>
          <p:cNvSpPr>
            <a:spLocks noGrp="1"/>
          </p:cNvSpPr>
          <p:nvPr>
            <p:ph type="dt" sz="half" idx="10"/>
          </p:nvPr>
        </p:nvSpPr>
        <p:spPr/>
        <p:txBody>
          <a:bodyPr/>
          <a:lstStyle/>
          <a:p>
            <a:fld id="{60C451D7-7838-4BCD-A613-74D63C26812D}" type="datetimeFigureOut">
              <a:rPr lang="ko-KR" altLang="en-US" smtClean="0"/>
              <a:t>2017-06-05</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4EFCD8AE-B89C-4970-A6C2-74E6A9BF8CA5}" type="slidenum">
              <a:rPr lang="ko-KR" altLang="en-US" smtClean="0"/>
              <a:t>‹#›</a:t>
            </a:fld>
            <a:endParaRPr lang="ko-KR" altLang="en-US"/>
          </a:p>
        </p:txBody>
      </p:sp>
      <p:cxnSp>
        <p:nvCxnSpPr>
          <p:cNvPr id="31" name="Straight Connector 30"/>
          <p:cNvCxnSpPr/>
          <p:nvPr/>
        </p:nvCxnSpPr>
        <p:spPr>
          <a:xfrm>
            <a:off x="1278466" y="3599392"/>
            <a:ext cx="6595533"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231963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cxnSp>
        <p:nvCxnSpPr>
          <p:cNvPr id="8" name="Straight Connector 7"/>
          <p:cNvCxnSpPr/>
          <p:nvPr/>
        </p:nvCxnSpPr>
        <p:spPr>
          <a:xfrm>
            <a:off x="1278465" y="2356260"/>
            <a:ext cx="6595534"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1176866" y="915337"/>
            <a:ext cx="6798734" cy="1303867"/>
          </a:xfrm>
        </p:spPr>
        <p:txBody>
          <a:bodyPr/>
          <a:lstStyle/>
          <a:p>
            <a:r>
              <a:rPr lang="ko-KR" altLang="en-US" smtClean="0"/>
              <a:t>마스터 제목 스타일 편집</a:t>
            </a:r>
            <a:endParaRPr lang="en-US" dirty="0"/>
          </a:p>
        </p:txBody>
      </p:sp>
      <p:sp>
        <p:nvSpPr>
          <p:cNvPr id="3" name="Content Placeholder 2"/>
          <p:cNvSpPr>
            <a:spLocks noGrp="1"/>
          </p:cNvSpPr>
          <p:nvPr>
            <p:ph sz="half" idx="1"/>
          </p:nvPr>
        </p:nvSpPr>
        <p:spPr>
          <a:xfrm>
            <a:off x="1176866" y="2487168"/>
            <a:ext cx="3337560" cy="3447288"/>
          </a:xfrm>
        </p:spPr>
        <p:txBody>
          <a:bodyPr>
            <a:normAutofit/>
          </a:body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en-US" dirty="0"/>
          </a:p>
        </p:txBody>
      </p:sp>
      <p:sp>
        <p:nvSpPr>
          <p:cNvPr id="4" name="Content Placeholder 3"/>
          <p:cNvSpPr>
            <a:spLocks noGrp="1"/>
          </p:cNvSpPr>
          <p:nvPr>
            <p:ph sz="half" idx="2"/>
          </p:nvPr>
        </p:nvSpPr>
        <p:spPr>
          <a:xfrm>
            <a:off x="4645152" y="2487168"/>
            <a:ext cx="3337560" cy="3447288"/>
          </a:xfrm>
        </p:spPr>
        <p:txBody>
          <a:bodyPr>
            <a:normAutofit/>
          </a:body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en-US" dirty="0"/>
          </a:p>
        </p:txBody>
      </p:sp>
      <p:sp>
        <p:nvSpPr>
          <p:cNvPr id="5" name="Date Placeholder 4"/>
          <p:cNvSpPr>
            <a:spLocks noGrp="1"/>
          </p:cNvSpPr>
          <p:nvPr>
            <p:ph type="dt" sz="half" idx="10"/>
          </p:nvPr>
        </p:nvSpPr>
        <p:spPr/>
        <p:txBody>
          <a:bodyPr/>
          <a:lstStyle/>
          <a:p>
            <a:fld id="{60C451D7-7838-4BCD-A613-74D63C26812D}" type="datetimeFigureOut">
              <a:rPr lang="ko-KR" altLang="en-US" smtClean="0"/>
              <a:t>2017-06-05</a:t>
            </a:fld>
            <a:endParaRPr lang="ko-KR" altLang="en-US"/>
          </a:p>
        </p:txBody>
      </p:sp>
      <p:sp>
        <p:nvSpPr>
          <p:cNvPr id="6" name="Footer Placeholder 5"/>
          <p:cNvSpPr>
            <a:spLocks noGrp="1"/>
          </p:cNvSpPr>
          <p:nvPr>
            <p:ph type="ftr" sz="quarter" idx="11"/>
          </p:nvPr>
        </p:nvSpPr>
        <p:spPr/>
        <p:txBody>
          <a:bodyPr/>
          <a:lstStyle/>
          <a:p>
            <a:endParaRPr lang="ko-KR" altLang="en-US"/>
          </a:p>
        </p:txBody>
      </p:sp>
      <p:sp>
        <p:nvSpPr>
          <p:cNvPr id="7" name="Slide Number Placeholder 6"/>
          <p:cNvSpPr>
            <a:spLocks noGrp="1"/>
          </p:cNvSpPr>
          <p:nvPr>
            <p:ph type="sldNum" sz="quarter" idx="12"/>
          </p:nvPr>
        </p:nvSpPr>
        <p:spPr/>
        <p:txBody>
          <a:bodyPr/>
          <a:lstStyle/>
          <a:p>
            <a:fld id="{4EFCD8AE-B89C-4970-A6C2-74E6A9BF8CA5}" type="slidenum">
              <a:rPr lang="ko-KR" altLang="en-US" smtClean="0"/>
              <a:t>‹#›</a:t>
            </a:fld>
            <a:endParaRPr lang="ko-KR" altLang="en-US"/>
          </a:p>
        </p:txBody>
      </p:sp>
    </p:spTree>
    <p:extLst>
      <p:ext uri="{BB962C8B-B14F-4D97-AF65-F5344CB8AC3E}">
        <p14:creationId xmlns:p14="http://schemas.microsoft.com/office/powerpoint/2010/main" val="15604484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ko-KR" altLang="en-US" smtClean="0"/>
              <a:t>마스터 제목 스타일 편집</a:t>
            </a:r>
            <a:endParaRPr lang="en-US" dirty="0"/>
          </a:p>
        </p:txBody>
      </p:sp>
      <p:sp>
        <p:nvSpPr>
          <p:cNvPr id="3" name="Text Placeholder 2"/>
          <p:cNvSpPr>
            <a:spLocks noGrp="1"/>
          </p:cNvSpPr>
          <p:nvPr>
            <p:ph type="body" idx="1"/>
          </p:nvPr>
        </p:nvSpPr>
        <p:spPr>
          <a:xfrm>
            <a:off x="1176868" y="2658533"/>
            <a:ext cx="333756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smtClean="0"/>
              <a:t>마스터 텍스트 스타일을 편집합니다</a:t>
            </a:r>
          </a:p>
        </p:txBody>
      </p:sp>
      <p:sp>
        <p:nvSpPr>
          <p:cNvPr id="4" name="Content Placeholder 3"/>
          <p:cNvSpPr>
            <a:spLocks noGrp="1"/>
          </p:cNvSpPr>
          <p:nvPr>
            <p:ph sz="half" idx="2"/>
          </p:nvPr>
        </p:nvSpPr>
        <p:spPr>
          <a:xfrm>
            <a:off x="1176868" y="3243263"/>
            <a:ext cx="3337560" cy="2706624"/>
          </a:xfrm>
        </p:spPr>
        <p:txBody>
          <a:bodyPr>
            <a:normAutofit/>
          </a:body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en-US" dirty="0"/>
          </a:p>
        </p:txBody>
      </p:sp>
      <p:sp>
        <p:nvSpPr>
          <p:cNvPr id="5" name="Text Placeholder 4"/>
          <p:cNvSpPr>
            <a:spLocks noGrp="1"/>
          </p:cNvSpPr>
          <p:nvPr>
            <p:ph type="body" sz="quarter" idx="3"/>
          </p:nvPr>
        </p:nvSpPr>
        <p:spPr>
          <a:xfrm>
            <a:off x="4641832" y="2658533"/>
            <a:ext cx="333756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smtClean="0"/>
              <a:t>마스터 텍스트 스타일을 편집합니다</a:t>
            </a:r>
          </a:p>
        </p:txBody>
      </p:sp>
      <p:sp>
        <p:nvSpPr>
          <p:cNvPr id="6" name="Content Placeholder 5"/>
          <p:cNvSpPr>
            <a:spLocks noGrp="1"/>
          </p:cNvSpPr>
          <p:nvPr>
            <p:ph sz="quarter" idx="4"/>
          </p:nvPr>
        </p:nvSpPr>
        <p:spPr>
          <a:xfrm>
            <a:off x="4641832" y="3243263"/>
            <a:ext cx="3337560" cy="2706624"/>
          </a:xfrm>
        </p:spPr>
        <p:txBody>
          <a:bodyPr>
            <a:normAutofit/>
          </a:body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en-US" dirty="0"/>
          </a:p>
        </p:txBody>
      </p:sp>
      <p:sp>
        <p:nvSpPr>
          <p:cNvPr id="7" name="Date Placeholder 6"/>
          <p:cNvSpPr>
            <a:spLocks noGrp="1"/>
          </p:cNvSpPr>
          <p:nvPr>
            <p:ph type="dt" sz="half" idx="10"/>
          </p:nvPr>
        </p:nvSpPr>
        <p:spPr/>
        <p:txBody>
          <a:bodyPr/>
          <a:lstStyle/>
          <a:p>
            <a:fld id="{60C451D7-7838-4BCD-A613-74D63C26812D}" type="datetimeFigureOut">
              <a:rPr lang="ko-KR" altLang="en-US" smtClean="0"/>
              <a:t>2017-06-05</a:t>
            </a:fld>
            <a:endParaRPr lang="ko-KR" altLang="en-US"/>
          </a:p>
        </p:txBody>
      </p:sp>
      <p:sp>
        <p:nvSpPr>
          <p:cNvPr id="8" name="Footer Placeholder 7"/>
          <p:cNvSpPr>
            <a:spLocks noGrp="1"/>
          </p:cNvSpPr>
          <p:nvPr>
            <p:ph type="ftr" sz="quarter" idx="11"/>
          </p:nvPr>
        </p:nvSpPr>
        <p:spPr/>
        <p:txBody>
          <a:bodyPr/>
          <a:lstStyle/>
          <a:p>
            <a:endParaRPr lang="ko-KR" altLang="en-US"/>
          </a:p>
        </p:txBody>
      </p:sp>
      <p:sp>
        <p:nvSpPr>
          <p:cNvPr id="9" name="Slide Number Placeholder 8"/>
          <p:cNvSpPr>
            <a:spLocks noGrp="1"/>
          </p:cNvSpPr>
          <p:nvPr>
            <p:ph type="sldNum" sz="quarter" idx="12"/>
          </p:nvPr>
        </p:nvSpPr>
        <p:spPr/>
        <p:txBody>
          <a:bodyPr/>
          <a:lstStyle/>
          <a:p>
            <a:fld id="{4EFCD8AE-B89C-4970-A6C2-74E6A9BF8CA5}" type="slidenum">
              <a:rPr lang="ko-KR" altLang="en-US" smtClean="0"/>
              <a:t>‹#›</a:t>
            </a:fld>
            <a:endParaRPr lang="ko-KR" altLang="en-US"/>
          </a:p>
        </p:txBody>
      </p:sp>
      <p:cxnSp>
        <p:nvCxnSpPr>
          <p:cNvPr id="41" name="Straight Connector 40"/>
          <p:cNvCxnSpPr/>
          <p:nvPr/>
        </p:nvCxnSpPr>
        <p:spPr>
          <a:xfrm>
            <a:off x="1278466" y="2354670"/>
            <a:ext cx="6595534"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508072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Title 1"/>
          <p:cNvSpPr>
            <a:spLocks noGrp="1"/>
          </p:cNvSpPr>
          <p:nvPr>
            <p:ph type="title"/>
          </p:nvPr>
        </p:nvSpPr>
        <p:spPr>
          <a:xfrm>
            <a:off x="1176865" y="915337"/>
            <a:ext cx="6798735" cy="1303867"/>
          </a:xfrm>
        </p:spPr>
        <p:txBody>
          <a:bodyPr/>
          <a:lstStyle/>
          <a:p>
            <a:r>
              <a:rPr lang="ko-KR" altLang="en-US" smtClean="0"/>
              <a:t>마스터 제목 스타일 편집</a:t>
            </a:r>
            <a:endParaRPr lang="en-US" dirty="0"/>
          </a:p>
        </p:txBody>
      </p:sp>
      <p:sp>
        <p:nvSpPr>
          <p:cNvPr id="3" name="Date Placeholder 2"/>
          <p:cNvSpPr>
            <a:spLocks noGrp="1"/>
          </p:cNvSpPr>
          <p:nvPr>
            <p:ph type="dt" sz="half" idx="10"/>
          </p:nvPr>
        </p:nvSpPr>
        <p:spPr/>
        <p:txBody>
          <a:bodyPr/>
          <a:lstStyle/>
          <a:p>
            <a:fld id="{60C451D7-7838-4BCD-A613-74D63C26812D}" type="datetimeFigureOut">
              <a:rPr lang="ko-KR" altLang="en-US" smtClean="0"/>
              <a:t>2017-06-05</a:t>
            </a:fld>
            <a:endParaRPr lang="ko-KR" altLang="en-US"/>
          </a:p>
        </p:txBody>
      </p:sp>
      <p:sp>
        <p:nvSpPr>
          <p:cNvPr id="4" name="Footer Placeholder 3"/>
          <p:cNvSpPr>
            <a:spLocks noGrp="1"/>
          </p:cNvSpPr>
          <p:nvPr>
            <p:ph type="ftr" sz="quarter" idx="11"/>
          </p:nvPr>
        </p:nvSpPr>
        <p:spPr/>
        <p:txBody>
          <a:bodyPr/>
          <a:lstStyle/>
          <a:p>
            <a:endParaRPr lang="ko-KR" altLang="en-US"/>
          </a:p>
        </p:txBody>
      </p:sp>
      <p:sp>
        <p:nvSpPr>
          <p:cNvPr id="5" name="Slide Number Placeholder 4"/>
          <p:cNvSpPr>
            <a:spLocks noGrp="1"/>
          </p:cNvSpPr>
          <p:nvPr>
            <p:ph type="sldNum" sz="quarter" idx="12"/>
          </p:nvPr>
        </p:nvSpPr>
        <p:spPr/>
        <p:txBody>
          <a:bodyPr/>
          <a:lstStyle/>
          <a:p>
            <a:fld id="{4EFCD8AE-B89C-4970-A6C2-74E6A9BF8CA5}" type="slidenum">
              <a:rPr lang="ko-KR" altLang="en-US" smtClean="0"/>
              <a:t>‹#›</a:t>
            </a:fld>
            <a:endParaRPr lang="ko-KR" altLang="en-US"/>
          </a:p>
        </p:txBody>
      </p:sp>
      <p:cxnSp>
        <p:nvCxnSpPr>
          <p:cNvPr id="14" name="Straight Connector 13"/>
          <p:cNvCxnSpPr/>
          <p:nvPr/>
        </p:nvCxnSpPr>
        <p:spPr>
          <a:xfrm>
            <a:off x="1278466" y="2354670"/>
            <a:ext cx="6595534"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211166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0C451D7-7838-4BCD-A613-74D63C26812D}" type="datetimeFigureOut">
              <a:rPr lang="ko-KR" altLang="en-US" smtClean="0"/>
              <a:t>2017-06-05</a:t>
            </a:fld>
            <a:endParaRPr lang="ko-KR" altLang="en-US"/>
          </a:p>
        </p:txBody>
      </p:sp>
      <p:sp>
        <p:nvSpPr>
          <p:cNvPr id="3" name="Footer Placeholder 2"/>
          <p:cNvSpPr>
            <a:spLocks noGrp="1"/>
          </p:cNvSpPr>
          <p:nvPr>
            <p:ph type="ftr" sz="quarter" idx="11"/>
          </p:nvPr>
        </p:nvSpPr>
        <p:spPr/>
        <p:txBody>
          <a:bodyPr/>
          <a:lstStyle/>
          <a:p>
            <a:endParaRPr lang="ko-KR" altLang="en-US"/>
          </a:p>
        </p:txBody>
      </p:sp>
      <p:sp>
        <p:nvSpPr>
          <p:cNvPr id="4" name="Slide Number Placeholder 3"/>
          <p:cNvSpPr>
            <a:spLocks noGrp="1"/>
          </p:cNvSpPr>
          <p:nvPr>
            <p:ph type="sldNum" sz="quarter" idx="12"/>
          </p:nvPr>
        </p:nvSpPr>
        <p:spPr/>
        <p:txBody>
          <a:bodyPr/>
          <a:lstStyle/>
          <a:p>
            <a:fld id="{4EFCD8AE-B89C-4970-A6C2-74E6A9BF8CA5}" type="slidenum">
              <a:rPr lang="ko-KR" altLang="en-US" smtClean="0"/>
              <a:t>‹#›</a:t>
            </a:fld>
            <a:endParaRPr lang="ko-KR" altLang="en-US"/>
          </a:p>
        </p:txBody>
      </p:sp>
    </p:spTree>
    <p:extLst>
      <p:ext uri="{BB962C8B-B14F-4D97-AF65-F5344CB8AC3E}">
        <p14:creationId xmlns:p14="http://schemas.microsoft.com/office/powerpoint/2010/main" val="29555507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Title 1"/>
          <p:cNvSpPr>
            <a:spLocks noGrp="1"/>
          </p:cNvSpPr>
          <p:nvPr>
            <p:ph type="title"/>
          </p:nvPr>
        </p:nvSpPr>
        <p:spPr>
          <a:xfrm>
            <a:off x="1176865" y="1388534"/>
            <a:ext cx="2536798" cy="1371600"/>
          </a:xfrm>
        </p:spPr>
        <p:txBody>
          <a:bodyPr anchor="b">
            <a:normAutofit/>
          </a:bodyPr>
          <a:lstStyle>
            <a:lvl1pPr algn="ctr">
              <a:defRPr sz="2400" b="0"/>
            </a:lvl1pPr>
          </a:lstStyle>
          <a:p>
            <a:r>
              <a:rPr lang="ko-KR" altLang="en-US" smtClean="0"/>
              <a:t>마스터 제목 스타일 편집</a:t>
            </a:r>
            <a:endParaRPr lang="en-US" dirty="0"/>
          </a:p>
        </p:txBody>
      </p:sp>
      <p:sp>
        <p:nvSpPr>
          <p:cNvPr id="3" name="Content Placeholder 2"/>
          <p:cNvSpPr>
            <a:spLocks noGrp="1"/>
          </p:cNvSpPr>
          <p:nvPr>
            <p:ph idx="1"/>
          </p:nvPr>
        </p:nvSpPr>
        <p:spPr>
          <a:xfrm>
            <a:off x="4120062" y="982132"/>
            <a:ext cx="3855539" cy="4893735"/>
          </a:xfrm>
        </p:spPr>
        <p:txBody>
          <a:bodyPr anchor="ctr">
            <a:normAutofit/>
          </a:body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en-US" dirty="0"/>
          </a:p>
        </p:txBody>
      </p:sp>
      <p:sp>
        <p:nvSpPr>
          <p:cNvPr id="4" name="Text Placeholder 3"/>
          <p:cNvSpPr>
            <a:spLocks noGrp="1"/>
          </p:cNvSpPr>
          <p:nvPr>
            <p:ph type="body" sz="half" idx="2"/>
          </p:nvPr>
        </p:nvSpPr>
        <p:spPr>
          <a:xfrm>
            <a:off x="1176865" y="3031065"/>
            <a:ext cx="2536798"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smtClean="0"/>
              <a:t>마스터 텍스트 스타일을 편집합니다</a:t>
            </a:r>
          </a:p>
        </p:txBody>
      </p:sp>
      <p:sp>
        <p:nvSpPr>
          <p:cNvPr id="5" name="Date Placeholder 4"/>
          <p:cNvSpPr>
            <a:spLocks noGrp="1"/>
          </p:cNvSpPr>
          <p:nvPr>
            <p:ph type="dt" sz="half" idx="10"/>
          </p:nvPr>
        </p:nvSpPr>
        <p:spPr/>
        <p:txBody>
          <a:bodyPr/>
          <a:lstStyle/>
          <a:p>
            <a:fld id="{60C451D7-7838-4BCD-A613-74D63C26812D}" type="datetimeFigureOut">
              <a:rPr lang="ko-KR" altLang="en-US" smtClean="0"/>
              <a:t>2017-06-05</a:t>
            </a:fld>
            <a:endParaRPr lang="ko-KR" altLang="en-US"/>
          </a:p>
        </p:txBody>
      </p:sp>
      <p:sp>
        <p:nvSpPr>
          <p:cNvPr id="6" name="Footer Placeholder 5"/>
          <p:cNvSpPr>
            <a:spLocks noGrp="1"/>
          </p:cNvSpPr>
          <p:nvPr>
            <p:ph type="ftr" sz="quarter" idx="11"/>
          </p:nvPr>
        </p:nvSpPr>
        <p:spPr/>
        <p:txBody>
          <a:bodyPr/>
          <a:lstStyle/>
          <a:p>
            <a:endParaRPr lang="ko-KR" altLang="en-US"/>
          </a:p>
        </p:txBody>
      </p:sp>
      <p:sp>
        <p:nvSpPr>
          <p:cNvPr id="7" name="Slide Number Placeholder 6"/>
          <p:cNvSpPr>
            <a:spLocks noGrp="1"/>
          </p:cNvSpPr>
          <p:nvPr>
            <p:ph type="sldNum" sz="quarter" idx="12"/>
          </p:nvPr>
        </p:nvSpPr>
        <p:spPr/>
        <p:txBody>
          <a:bodyPr/>
          <a:lstStyle/>
          <a:p>
            <a:fld id="{4EFCD8AE-B89C-4970-A6C2-74E6A9BF8CA5}" type="slidenum">
              <a:rPr lang="ko-KR" altLang="en-US" smtClean="0"/>
              <a:t>‹#›</a:t>
            </a:fld>
            <a:endParaRPr lang="ko-KR" altLang="en-US"/>
          </a:p>
        </p:txBody>
      </p:sp>
      <p:cxnSp>
        <p:nvCxnSpPr>
          <p:cNvPr id="16" name="Straight Connector 15"/>
          <p:cNvCxnSpPr/>
          <p:nvPr/>
        </p:nvCxnSpPr>
        <p:spPr>
          <a:xfrm>
            <a:off x="1278466" y="2912533"/>
            <a:ext cx="2333594"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161956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Title 1"/>
          <p:cNvSpPr>
            <a:spLocks noGrp="1"/>
          </p:cNvSpPr>
          <p:nvPr>
            <p:ph type="title"/>
          </p:nvPr>
        </p:nvSpPr>
        <p:spPr>
          <a:xfrm>
            <a:off x="1176865" y="1883832"/>
            <a:ext cx="3632202" cy="1371600"/>
          </a:xfrm>
        </p:spPr>
        <p:txBody>
          <a:bodyPr anchor="b">
            <a:normAutofit/>
          </a:bodyPr>
          <a:lstStyle>
            <a:lvl1pPr algn="ctr">
              <a:defRPr sz="2400" b="0"/>
            </a:lvl1pPr>
          </a:lstStyle>
          <a:p>
            <a:r>
              <a:rPr lang="ko-KR" altLang="en-US" smtClean="0"/>
              <a:t>마스터 제목 스타일 편집</a:t>
            </a:r>
            <a:endParaRPr lang="en-US" dirty="0"/>
          </a:p>
        </p:txBody>
      </p:sp>
      <p:sp>
        <p:nvSpPr>
          <p:cNvPr id="17" name="Picture Placeholder 2"/>
          <p:cNvSpPr>
            <a:spLocks noGrp="1" noChangeAspect="1"/>
          </p:cNvSpPr>
          <p:nvPr>
            <p:ph type="pic" idx="1"/>
          </p:nvPr>
        </p:nvSpPr>
        <p:spPr>
          <a:xfrm>
            <a:off x="5183069" y="1032933"/>
            <a:ext cx="2929463" cy="4792136"/>
          </a:xfrm>
          <a:prstGeom prst="roundRect">
            <a:avLst>
              <a:gd name="adj" fmla="val 0"/>
            </a:avLst>
          </a:prstGeom>
          <a:ln w="57150" cmpd="thickThin">
            <a:solidFill>
              <a:schemeClr val="tx1">
                <a:lumMod val="50000"/>
                <a:lumOff val="5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ko-KR" altLang="en-US" smtClean="0"/>
              <a:t>그림을 추가하려면 아이콘을 클릭하십시오</a:t>
            </a:r>
            <a:endParaRPr lang="en-US" dirty="0"/>
          </a:p>
        </p:txBody>
      </p:sp>
      <p:sp>
        <p:nvSpPr>
          <p:cNvPr id="4" name="Text Placeholder 3"/>
          <p:cNvSpPr>
            <a:spLocks noGrp="1"/>
          </p:cNvSpPr>
          <p:nvPr>
            <p:ph type="body" sz="half" idx="2"/>
          </p:nvPr>
        </p:nvSpPr>
        <p:spPr>
          <a:xfrm>
            <a:off x="1176865" y="3255432"/>
            <a:ext cx="3632201" cy="182880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smtClean="0"/>
              <a:t>마스터 텍스트 스타일을 편집합니다</a:t>
            </a:r>
          </a:p>
        </p:txBody>
      </p:sp>
      <p:sp>
        <p:nvSpPr>
          <p:cNvPr id="5" name="Date Placeholder 4"/>
          <p:cNvSpPr>
            <a:spLocks noGrp="1"/>
          </p:cNvSpPr>
          <p:nvPr>
            <p:ph type="dt" sz="half" idx="10"/>
          </p:nvPr>
        </p:nvSpPr>
        <p:spPr/>
        <p:txBody>
          <a:bodyPr/>
          <a:lstStyle/>
          <a:p>
            <a:fld id="{60C451D7-7838-4BCD-A613-74D63C26812D}" type="datetimeFigureOut">
              <a:rPr lang="ko-KR" altLang="en-US" smtClean="0"/>
              <a:t>2017-06-05</a:t>
            </a:fld>
            <a:endParaRPr lang="ko-KR" altLang="en-US"/>
          </a:p>
        </p:txBody>
      </p:sp>
      <p:sp>
        <p:nvSpPr>
          <p:cNvPr id="6" name="Footer Placeholder 5"/>
          <p:cNvSpPr>
            <a:spLocks noGrp="1"/>
          </p:cNvSpPr>
          <p:nvPr>
            <p:ph type="ftr" sz="quarter" idx="11"/>
          </p:nvPr>
        </p:nvSpPr>
        <p:spPr/>
        <p:txBody>
          <a:bodyPr/>
          <a:lstStyle/>
          <a:p>
            <a:endParaRPr lang="ko-KR" altLang="en-US"/>
          </a:p>
        </p:txBody>
      </p:sp>
      <p:sp>
        <p:nvSpPr>
          <p:cNvPr id="7" name="Slide Number Placeholder 6"/>
          <p:cNvSpPr>
            <a:spLocks noGrp="1"/>
          </p:cNvSpPr>
          <p:nvPr>
            <p:ph type="sldNum" sz="quarter" idx="12"/>
          </p:nvPr>
        </p:nvSpPr>
        <p:spPr/>
        <p:txBody>
          <a:bodyPr/>
          <a:lstStyle/>
          <a:p>
            <a:fld id="{4EFCD8AE-B89C-4970-A6C2-74E6A9BF8CA5}" type="slidenum">
              <a:rPr lang="ko-KR" altLang="en-US" smtClean="0"/>
              <a:t>‹#›</a:t>
            </a:fld>
            <a:endParaRPr lang="ko-KR" altLang="en-US"/>
          </a:p>
        </p:txBody>
      </p:sp>
    </p:spTree>
    <p:extLst>
      <p:ext uri="{BB962C8B-B14F-4D97-AF65-F5344CB8AC3E}">
        <p14:creationId xmlns:p14="http://schemas.microsoft.com/office/powerpoint/2010/main" val="38693055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0" y="0"/>
            <a:ext cx="9152467" cy="6858000"/>
            <a:chOff x="0" y="0"/>
            <a:chExt cx="9152467" cy="6858000"/>
          </a:xfrm>
        </p:grpSpPr>
        <p:pic>
          <p:nvPicPr>
            <p:cNvPr id="8" name="Picture 7" descr="S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9" name="Rectangle 8"/>
            <p:cNvSpPr/>
            <p:nvPr/>
          </p:nvSpPr>
          <p:spPr>
            <a:xfrm>
              <a:off x="553888" y="542807"/>
              <a:ext cx="8039776" cy="5756392"/>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l="1" r="14240"/>
            <a:stretch/>
          </p:blipFill>
          <p:spPr>
            <a:xfrm>
              <a:off x="0" y="3128434"/>
              <a:ext cx="68580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l="1" r="14240"/>
            <a:stretch/>
          </p:blipFill>
          <p:spPr>
            <a:xfrm>
              <a:off x="8466667" y="3128434"/>
              <a:ext cx="685800" cy="606425"/>
            </a:xfrm>
            <a:prstGeom prst="rect">
              <a:avLst/>
            </a:prstGeom>
          </p:spPr>
        </p:pic>
      </p:grpSp>
      <p:sp>
        <p:nvSpPr>
          <p:cNvPr id="2" name="Title Placeholder 1"/>
          <p:cNvSpPr>
            <a:spLocks noGrp="1"/>
          </p:cNvSpPr>
          <p:nvPr>
            <p:ph type="title"/>
          </p:nvPr>
        </p:nvSpPr>
        <p:spPr>
          <a:xfrm>
            <a:off x="1176866" y="915337"/>
            <a:ext cx="6798734" cy="1303867"/>
          </a:xfrm>
          <a:prstGeom prst="rect">
            <a:avLst/>
          </a:prstGeom>
          <a:effectLst/>
        </p:spPr>
        <p:txBody>
          <a:bodyPr vert="horz" lIns="91440" tIns="45720" rIns="91440" bIns="45720" rtlCol="0" anchor="ctr">
            <a:normAutofit/>
          </a:bodyPr>
          <a:lstStyle/>
          <a:p>
            <a:r>
              <a:rPr lang="ko-KR" altLang="en-US" smtClean="0"/>
              <a:t>마스터 제목 스타일 편집</a:t>
            </a:r>
            <a:endParaRPr lang="en-US" dirty="0"/>
          </a:p>
        </p:txBody>
      </p:sp>
      <p:sp>
        <p:nvSpPr>
          <p:cNvPr id="3" name="Text Placeholder 2"/>
          <p:cNvSpPr>
            <a:spLocks noGrp="1"/>
          </p:cNvSpPr>
          <p:nvPr>
            <p:ph type="body" idx="1"/>
          </p:nvPr>
        </p:nvSpPr>
        <p:spPr>
          <a:xfrm>
            <a:off x="1176865" y="2490135"/>
            <a:ext cx="6798736" cy="3444997"/>
          </a:xfrm>
          <a:prstGeom prst="rect">
            <a:avLst/>
          </a:prstGeom>
        </p:spPr>
        <p:txBody>
          <a:bodyPr vert="horz" lIns="91440" tIns="45720" rIns="91440" bIns="45720" rtlCol="0" anchor="t">
            <a:normAutofit/>
          </a:body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en-US" dirty="0"/>
          </a:p>
        </p:txBody>
      </p:sp>
      <p:sp>
        <p:nvSpPr>
          <p:cNvPr id="4" name="Date Placeholder 3"/>
          <p:cNvSpPr>
            <a:spLocks noGrp="1"/>
          </p:cNvSpPr>
          <p:nvPr>
            <p:ph type="dt" sz="half" idx="2"/>
          </p:nvPr>
        </p:nvSpPr>
        <p:spPr>
          <a:xfrm>
            <a:off x="6356670" y="5960533"/>
            <a:ext cx="1148283"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60C451D7-7838-4BCD-A613-74D63C26812D}" type="datetimeFigureOut">
              <a:rPr lang="ko-KR" altLang="en-US" smtClean="0"/>
              <a:t>2017-06-05</a:t>
            </a:fld>
            <a:endParaRPr lang="ko-KR" altLang="en-US"/>
          </a:p>
        </p:txBody>
      </p:sp>
      <p:sp>
        <p:nvSpPr>
          <p:cNvPr id="5" name="Footer Placeholder 4"/>
          <p:cNvSpPr>
            <a:spLocks noGrp="1"/>
          </p:cNvSpPr>
          <p:nvPr>
            <p:ph type="ftr" sz="quarter" idx="3"/>
          </p:nvPr>
        </p:nvSpPr>
        <p:spPr>
          <a:xfrm>
            <a:off x="1176865" y="5960533"/>
            <a:ext cx="5104667"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ko-KR" altLang="en-US"/>
          </a:p>
        </p:txBody>
      </p:sp>
      <p:sp>
        <p:nvSpPr>
          <p:cNvPr id="6" name="Slide Number Placeholder 5"/>
          <p:cNvSpPr>
            <a:spLocks noGrp="1"/>
          </p:cNvSpPr>
          <p:nvPr>
            <p:ph type="sldNum" sz="quarter" idx="4"/>
          </p:nvPr>
        </p:nvSpPr>
        <p:spPr>
          <a:xfrm>
            <a:off x="7580091" y="5960533"/>
            <a:ext cx="39551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4EFCD8AE-B89C-4970-A6C2-74E6A9BF8CA5}" type="slidenum">
              <a:rPr lang="ko-KR" altLang="en-US" smtClean="0"/>
              <a:t>‹#›</a:t>
            </a:fld>
            <a:endParaRPr lang="ko-KR" altLang="en-US"/>
          </a:p>
        </p:txBody>
      </p:sp>
    </p:spTree>
    <p:extLst>
      <p:ext uri="{BB962C8B-B14F-4D97-AF65-F5344CB8AC3E}">
        <p14:creationId xmlns:p14="http://schemas.microsoft.com/office/powerpoint/2010/main" val="1795601069"/>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 id="2147483714" r:id="rId12"/>
    <p:sldLayoutId id="2147483715" r:id="rId13"/>
    <p:sldLayoutId id="2147483716" r:id="rId14"/>
    <p:sldLayoutId id="2147483717" r:id="rId15"/>
    <p:sldLayoutId id="2147483718" r:id="rId16"/>
    <p:sldLayoutId id="2147483719" r:id="rId17"/>
  </p:sldLayoutIdLst>
  <p:txStyles>
    <p:titleStyle>
      <a:lvl1pPr algn="ctr" defTabSz="457200" rtl="0" eaLnBrk="1" latinLnBrk="1" hangingPunct="1">
        <a:spcBef>
          <a:spcPct val="0"/>
        </a:spcBef>
        <a:buNone/>
        <a:defRPr sz="4000" kern="1200" cap="none">
          <a:ln w="3175" cmpd="sng">
            <a:noFill/>
          </a:ln>
          <a:solidFill>
            <a:schemeClr val="tx1">
              <a:lumMod val="85000"/>
              <a:lumOff val="15000"/>
            </a:schemeClr>
          </a:solidFill>
          <a:effectLst/>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p:titleStyle>
    <p:bodyStyle>
      <a:lvl1pPr marL="285750" indent="-285750" algn="l" defTabSz="457200" rtl="0" eaLnBrk="1" latinLnBrk="1"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1"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1"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1"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1"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1"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1"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1"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1"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1" hangingPunct="1">
        <a:defRPr sz="1800" kern="1200">
          <a:solidFill>
            <a:schemeClr val="tx1"/>
          </a:solidFill>
          <a:latin typeface="+mn-lt"/>
          <a:ea typeface="+mn-ea"/>
          <a:cs typeface="+mn-cs"/>
        </a:defRPr>
      </a:lvl1pPr>
      <a:lvl2pPr marL="457200" algn="l" defTabSz="457200" rtl="0" eaLnBrk="1" latinLnBrk="1" hangingPunct="1">
        <a:defRPr sz="1800" kern="1200">
          <a:solidFill>
            <a:schemeClr val="tx1"/>
          </a:solidFill>
          <a:latin typeface="+mn-lt"/>
          <a:ea typeface="+mn-ea"/>
          <a:cs typeface="+mn-cs"/>
        </a:defRPr>
      </a:lvl2pPr>
      <a:lvl3pPr marL="914400" algn="l" defTabSz="457200" rtl="0" eaLnBrk="1" latinLnBrk="1" hangingPunct="1">
        <a:defRPr sz="1800" kern="1200">
          <a:solidFill>
            <a:schemeClr val="tx1"/>
          </a:solidFill>
          <a:latin typeface="+mn-lt"/>
          <a:ea typeface="+mn-ea"/>
          <a:cs typeface="+mn-cs"/>
        </a:defRPr>
      </a:lvl3pPr>
      <a:lvl4pPr marL="1371600" algn="l" defTabSz="457200" rtl="0" eaLnBrk="1" latinLnBrk="1" hangingPunct="1">
        <a:defRPr sz="1800" kern="1200">
          <a:solidFill>
            <a:schemeClr val="tx1"/>
          </a:solidFill>
          <a:latin typeface="+mn-lt"/>
          <a:ea typeface="+mn-ea"/>
          <a:cs typeface="+mn-cs"/>
        </a:defRPr>
      </a:lvl4pPr>
      <a:lvl5pPr marL="1828800" algn="l" defTabSz="457200" rtl="0" eaLnBrk="1" latinLnBrk="1" hangingPunct="1">
        <a:defRPr sz="1800" kern="1200">
          <a:solidFill>
            <a:schemeClr val="tx1"/>
          </a:solidFill>
          <a:latin typeface="+mn-lt"/>
          <a:ea typeface="+mn-ea"/>
          <a:cs typeface="+mn-cs"/>
        </a:defRPr>
      </a:lvl5pPr>
      <a:lvl6pPr marL="2286000" algn="l" defTabSz="457200" rtl="0" eaLnBrk="1" latinLnBrk="1" hangingPunct="1">
        <a:defRPr sz="1800" kern="1200">
          <a:solidFill>
            <a:schemeClr val="tx1"/>
          </a:solidFill>
          <a:latin typeface="+mn-lt"/>
          <a:ea typeface="+mn-ea"/>
          <a:cs typeface="+mn-cs"/>
        </a:defRPr>
      </a:lvl6pPr>
      <a:lvl7pPr marL="2743200" algn="l" defTabSz="457200" rtl="0" eaLnBrk="1" latinLnBrk="1" hangingPunct="1">
        <a:defRPr sz="1800" kern="1200">
          <a:solidFill>
            <a:schemeClr val="tx1"/>
          </a:solidFill>
          <a:latin typeface="+mn-lt"/>
          <a:ea typeface="+mn-ea"/>
          <a:cs typeface="+mn-cs"/>
        </a:defRPr>
      </a:lvl7pPr>
      <a:lvl8pPr marL="3200400" algn="l" defTabSz="457200" rtl="0" eaLnBrk="1" latinLnBrk="1" hangingPunct="1">
        <a:defRPr sz="1800" kern="1200">
          <a:solidFill>
            <a:schemeClr val="tx1"/>
          </a:solidFill>
          <a:latin typeface="+mn-lt"/>
          <a:ea typeface="+mn-ea"/>
          <a:cs typeface="+mn-cs"/>
        </a:defRPr>
      </a:lvl8pPr>
      <a:lvl9pPr marL="3657600" algn="l" defTabSz="4572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avi"/><Relationship Id="rId1" Type="http://schemas.microsoft.com/office/2007/relationships/media" Target="../media/media1.avi"/><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avi"/><Relationship Id="rId1" Type="http://schemas.microsoft.com/office/2007/relationships/media" Target="../media/media2.avi"/><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avi"/><Relationship Id="rId1" Type="http://schemas.microsoft.com/office/2007/relationships/media" Target="../media/media3.avi"/><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avi"/><Relationship Id="rId1" Type="http://schemas.microsoft.com/office/2007/relationships/media" Target="../media/media4.avi"/><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4"/>
          <p:cNvSpPr>
            <a:spLocks noGrp="1"/>
          </p:cNvSpPr>
          <p:nvPr>
            <p:ph type="ctrTitle"/>
          </p:nvPr>
        </p:nvSpPr>
        <p:spPr/>
        <p:txBody>
          <a:bodyPr/>
          <a:lstStyle/>
          <a:p>
            <a:r>
              <a:rPr lang="en-US" altLang="ko-KR" dirty="0" smtClean="0"/>
              <a:t>AR toolkit</a:t>
            </a:r>
            <a:endParaRPr lang="ko-KR" altLang="en-US" dirty="0"/>
          </a:p>
        </p:txBody>
      </p:sp>
      <p:sp>
        <p:nvSpPr>
          <p:cNvPr id="6" name="부제목 5"/>
          <p:cNvSpPr>
            <a:spLocks noGrp="1"/>
          </p:cNvSpPr>
          <p:nvPr>
            <p:ph type="subTitle" idx="1"/>
          </p:nvPr>
        </p:nvSpPr>
        <p:spPr/>
        <p:txBody>
          <a:bodyPr/>
          <a:lstStyle/>
          <a:p>
            <a:r>
              <a:rPr lang="en-US" altLang="ko-KR" dirty="0" smtClean="0"/>
              <a:t>Ki Hwan Kim</a:t>
            </a:r>
            <a:endParaRPr lang="ko-KR" altLang="en-US" dirty="0"/>
          </a:p>
        </p:txBody>
      </p:sp>
    </p:spTree>
    <p:extLst>
      <p:ext uri="{BB962C8B-B14F-4D97-AF65-F5344CB8AC3E}">
        <p14:creationId xmlns:p14="http://schemas.microsoft.com/office/powerpoint/2010/main" val="187035833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Autofit/>
          </a:bodyPr>
          <a:lstStyle/>
          <a:p>
            <a:r>
              <a:rPr lang="en-US" altLang="ko-KR" sz="2800" dirty="0" smtClean="0"/>
              <a:t>Limitations</a:t>
            </a:r>
            <a:br>
              <a:rPr lang="en-US" altLang="ko-KR" sz="2800" dirty="0" smtClean="0"/>
            </a:br>
            <a:r>
              <a:rPr lang="en-US" altLang="ko-KR" sz="2800" dirty="0" smtClean="0"/>
              <a:t>3. </a:t>
            </a:r>
            <a:r>
              <a:rPr lang="en-US" altLang="ko-KR" sz="2800" dirty="0"/>
              <a:t>Marker's Planar Orientation to the </a:t>
            </a:r>
            <a:r>
              <a:rPr lang="en-US" altLang="ko-KR" sz="2800" dirty="0" smtClean="0"/>
              <a:t>Camera</a:t>
            </a:r>
            <a:endParaRPr lang="ko-KR" altLang="en-US" sz="2800" dirty="0"/>
          </a:p>
        </p:txBody>
      </p:sp>
      <p:sp>
        <p:nvSpPr>
          <p:cNvPr id="3" name="내용 개체 틀 2"/>
          <p:cNvSpPr>
            <a:spLocks noGrp="1"/>
          </p:cNvSpPr>
          <p:nvPr>
            <p:ph idx="1"/>
          </p:nvPr>
        </p:nvSpPr>
        <p:spPr/>
        <p:txBody>
          <a:bodyPr>
            <a:normAutofit/>
          </a:bodyPr>
          <a:lstStyle/>
          <a:p>
            <a:pPr marL="0" indent="0">
              <a:buNone/>
            </a:pPr>
            <a:r>
              <a:rPr lang="en-US" altLang="ko-KR" dirty="0"/>
              <a:t>Tracking is also affected when the orientation of the two dimensional plane that the marker lies on is not perpendicular to camera's view.</a:t>
            </a:r>
            <a:endParaRPr lang="ko-KR" altLang="en-US" dirty="0"/>
          </a:p>
        </p:txBody>
      </p:sp>
    </p:spTree>
    <p:extLst>
      <p:ext uri="{BB962C8B-B14F-4D97-AF65-F5344CB8AC3E}">
        <p14:creationId xmlns:p14="http://schemas.microsoft.com/office/powerpoint/2010/main" val="307248633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fontScale="90000"/>
          </a:bodyPr>
          <a:lstStyle/>
          <a:p>
            <a:r>
              <a:rPr lang="en-US" altLang="ko-KR" dirty="0" smtClean="0"/>
              <a:t>Limitations</a:t>
            </a:r>
            <a:br>
              <a:rPr lang="en-US" altLang="ko-KR" dirty="0" smtClean="0"/>
            </a:br>
            <a:r>
              <a:rPr lang="en-US" altLang="ko-KR" dirty="0" smtClean="0"/>
              <a:t>4. </a:t>
            </a:r>
            <a:r>
              <a:rPr lang="en-US" altLang="ko-KR" dirty="0"/>
              <a:t>Lighting </a:t>
            </a:r>
            <a:r>
              <a:rPr lang="en-US" altLang="ko-KR" dirty="0" smtClean="0"/>
              <a:t>Conditions</a:t>
            </a:r>
            <a:endParaRPr lang="ko-KR" altLang="en-US" dirty="0"/>
          </a:p>
        </p:txBody>
      </p:sp>
      <p:sp>
        <p:nvSpPr>
          <p:cNvPr id="3" name="내용 개체 틀 2"/>
          <p:cNvSpPr>
            <a:spLocks noGrp="1"/>
          </p:cNvSpPr>
          <p:nvPr>
            <p:ph idx="1"/>
          </p:nvPr>
        </p:nvSpPr>
        <p:spPr/>
        <p:txBody>
          <a:bodyPr>
            <a:normAutofit/>
          </a:bodyPr>
          <a:lstStyle/>
          <a:p>
            <a:pPr marL="0" indent="0">
              <a:buNone/>
            </a:pPr>
            <a:r>
              <a:rPr lang="en-US" altLang="ko-KR" dirty="0"/>
              <a:t>Overhead lights may create reflections and glare spots on a paper marker and so make it more difficult to find the marker square.</a:t>
            </a:r>
            <a:endParaRPr lang="ko-KR" altLang="en-US" dirty="0"/>
          </a:p>
        </p:txBody>
      </p:sp>
    </p:spTree>
    <p:extLst>
      <p:ext uri="{BB962C8B-B14F-4D97-AF65-F5344CB8AC3E}">
        <p14:creationId xmlns:p14="http://schemas.microsoft.com/office/powerpoint/2010/main" val="89211576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fontScale="90000"/>
          </a:bodyPr>
          <a:lstStyle/>
          <a:p>
            <a:r>
              <a:rPr lang="en-US" altLang="ko-KR" dirty="0" smtClean="0"/>
              <a:t>Example video</a:t>
            </a:r>
            <a:br>
              <a:rPr lang="en-US" altLang="ko-KR" dirty="0" smtClean="0"/>
            </a:br>
            <a:r>
              <a:rPr lang="en-US" altLang="ko-KR" dirty="0" smtClean="0"/>
              <a:t>(*.</a:t>
            </a:r>
            <a:r>
              <a:rPr lang="en-US" altLang="ko-KR" dirty="0" err="1" smtClean="0"/>
              <a:t>png</a:t>
            </a:r>
            <a:r>
              <a:rPr lang="en-US" altLang="ko-KR" dirty="0" smtClean="0"/>
              <a:t>, *.jpg)</a:t>
            </a:r>
            <a:endParaRPr lang="ko-KR" altLang="en-US" dirty="0"/>
          </a:p>
        </p:txBody>
      </p:sp>
      <p:pic>
        <p:nvPicPr>
          <p:cNvPr id="3" name="2017-06-04_Untitled">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057225" y="2392360"/>
            <a:ext cx="5038016" cy="3778513"/>
          </a:xfrm>
          <a:prstGeom prst="rect">
            <a:avLst/>
          </a:prstGeom>
        </p:spPr>
      </p:pic>
    </p:spTree>
    <p:extLst>
      <p:ext uri="{BB962C8B-B14F-4D97-AF65-F5344CB8AC3E}">
        <p14:creationId xmlns:p14="http://schemas.microsoft.com/office/powerpoint/2010/main" val="341150702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fontScale="90000"/>
          </a:bodyPr>
          <a:lstStyle/>
          <a:p>
            <a:r>
              <a:rPr lang="en-US" altLang="ko-KR" dirty="0" smtClean="0"/>
              <a:t>Example video</a:t>
            </a:r>
            <a:br>
              <a:rPr lang="en-US" altLang="ko-KR" dirty="0" smtClean="0"/>
            </a:br>
            <a:r>
              <a:rPr lang="en-US" altLang="ko-KR" dirty="0" smtClean="0"/>
              <a:t>(*.gif)</a:t>
            </a:r>
            <a:endParaRPr lang="ko-KR" altLang="en-US" dirty="0"/>
          </a:p>
        </p:txBody>
      </p:sp>
      <p:pic>
        <p:nvPicPr>
          <p:cNvPr id="6" name="2017-06-04_Untitled (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057225" y="2393526"/>
            <a:ext cx="5038016" cy="3778513"/>
          </a:xfrm>
          <a:prstGeom prst="rect">
            <a:avLst/>
          </a:prstGeom>
        </p:spPr>
      </p:pic>
    </p:spTree>
    <p:extLst>
      <p:ext uri="{BB962C8B-B14F-4D97-AF65-F5344CB8AC3E}">
        <p14:creationId xmlns:p14="http://schemas.microsoft.com/office/powerpoint/2010/main" val="320411498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fontScale="90000"/>
          </a:bodyPr>
          <a:lstStyle/>
          <a:p>
            <a:r>
              <a:rPr lang="en-US" altLang="ko-KR" dirty="0" smtClean="0"/>
              <a:t>Example video</a:t>
            </a:r>
            <a:br>
              <a:rPr lang="en-US" altLang="ko-KR" dirty="0" smtClean="0"/>
            </a:br>
            <a:r>
              <a:rPr lang="en-US" altLang="ko-KR" dirty="0" smtClean="0"/>
              <a:t>(*.</a:t>
            </a:r>
            <a:r>
              <a:rPr lang="en-US" altLang="ko-KR" dirty="0" err="1" smtClean="0"/>
              <a:t>avi</a:t>
            </a:r>
            <a:r>
              <a:rPr lang="en-US" altLang="ko-KR" dirty="0" smtClean="0"/>
              <a:t>)</a:t>
            </a:r>
            <a:endParaRPr lang="ko-KR" altLang="en-US" dirty="0"/>
          </a:p>
        </p:txBody>
      </p:sp>
      <p:pic>
        <p:nvPicPr>
          <p:cNvPr id="3" name="2017-06-04_Untitled (3)">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057225" y="2393527"/>
            <a:ext cx="5038016" cy="3778513"/>
          </a:xfrm>
          <a:prstGeom prst="rect">
            <a:avLst/>
          </a:prstGeom>
        </p:spPr>
      </p:pic>
    </p:spTree>
    <p:extLst>
      <p:ext uri="{BB962C8B-B14F-4D97-AF65-F5344CB8AC3E}">
        <p14:creationId xmlns:p14="http://schemas.microsoft.com/office/powerpoint/2010/main" val="37451110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fontScale="90000"/>
          </a:bodyPr>
          <a:lstStyle/>
          <a:p>
            <a:r>
              <a:rPr lang="en-US" altLang="ko-KR" dirty="0" smtClean="0"/>
              <a:t>Example video</a:t>
            </a:r>
            <a:br>
              <a:rPr lang="en-US" altLang="ko-KR" dirty="0" smtClean="0"/>
            </a:br>
            <a:r>
              <a:rPr lang="en-US" altLang="ko-KR" dirty="0" smtClean="0"/>
              <a:t>(Simple game)</a:t>
            </a:r>
            <a:endParaRPr lang="ko-KR" altLang="en-US" dirty="0"/>
          </a:p>
        </p:txBody>
      </p:sp>
      <p:pic>
        <p:nvPicPr>
          <p:cNvPr id="4" name="2017-06-04_Untitled (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453495" y="2393554"/>
            <a:ext cx="6245475" cy="3327667"/>
          </a:xfrm>
          <a:prstGeom prst="rect">
            <a:avLst/>
          </a:prstGeom>
        </p:spPr>
      </p:pic>
    </p:spTree>
    <p:extLst>
      <p:ext uri="{BB962C8B-B14F-4D97-AF65-F5344CB8AC3E}">
        <p14:creationId xmlns:p14="http://schemas.microsoft.com/office/powerpoint/2010/main" val="205408300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Conclusions</a:t>
            </a:r>
            <a:endParaRPr lang="ko-KR" altLang="en-US" dirty="0"/>
          </a:p>
        </p:txBody>
      </p:sp>
      <p:sp>
        <p:nvSpPr>
          <p:cNvPr id="3" name="내용 개체 틀 2"/>
          <p:cNvSpPr>
            <a:spLocks noGrp="1"/>
          </p:cNvSpPr>
          <p:nvPr>
            <p:ph idx="1"/>
          </p:nvPr>
        </p:nvSpPr>
        <p:spPr/>
        <p:txBody>
          <a:bodyPr/>
          <a:lstStyle/>
          <a:p>
            <a:r>
              <a:rPr lang="en-US" altLang="ko-KR" dirty="0" smtClean="0"/>
              <a:t>In the future, MR (Mixed Reality) and </a:t>
            </a:r>
            <a:r>
              <a:rPr lang="en-US" altLang="ko-KR" dirty="0" err="1" smtClean="0"/>
              <a:t>ARToolKit</a:t>
            </a:r>
            <a:r>
              <a:rPr lang="en-US" altLang="ko-KR" dirty="0" smtClean="0"/>
              <a:t> will combine to enable moving objects.</a:t>
            </a:r>
          </a:p>
          <a:p>
            <a:endParaRPr lang="ko-KR" altLang="en-US" dirty="0"/>
          </a:p>
        </p:txBody>
      </p:sp>
    </p:spTree>
    <p:extLst>
      <p:ext uri="{BB962C8B-B14F-4D97-AF65-F5344CB8AC3E}">
        <p14:creationId xmlns:p14="http://schemas.microsoft.com/office/powerpoint/2010/main" val="192012640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Introduction</a:t>
            </a:r>
            <a:endParaRPr lang="ko-KR" altLang="en-US" dirty="0"/>
          </a:p>
        </p:txBody>
      </p:sp>
      <p:sp>
        <p:nvSpPr>
          <p:cNvPr id="3" name="내용 개체 틀 2"/>
          <p:cNvSpPr>
            <a:spLocks noGrp="1"/>
          </p:cNvSpPr>
          <p:nvPr>
            <p:ph idx="1"/>
          </p:nvPr>
        </p:nvSpPr>
        <p:spPr/>
        <p:txBody>
          <a:bodyPr/>
          <a:lstStyle/>
          <a:p>
            <a:r>
              <a:rPr lang="en-US" altLang="ko-KR" dirty="0" smtClean="0"/>
              <a:t>What is </a:t>
            </a:r>
            <a:r>
              <a:rPr lang="en-US" altLang="ko-KR" dirty="0" err="1" smtClean="0"/>
              <a:t>ARToolKit</a:t>
            </a:r>
            <a:r>
              <a:rPr lang="en-US" altLang="ko-KR" dirty="0" smtClean="0"/>
              <a:t>?</a:t>
            </a:r>
          </a:p>
          <a:p>
            <a:r>
              <a:rPr lang="en-US" altLang="ko-KR" dirty="0"/>
              <a:t>The </a:t>
            </a:r>
            <a:r>
              <a:rPr lang="en-US" altLang="ko-KR" dirty="0" err="1"/>
              <a:t>ARToolKit</a:t>
            </a:r>
            <a:r>
              <a:rPr lang="en-US" altLang="ko-KR" dirty="0"/>
              <a:t> augmented reality works as </a:t>
            </a:r>
            <a:r>
              <a:rPr lang="en-US" altLang="ko-KR" dirty="0" smtClean="0"/>
              <a:t>follows</a:t>
            </a:r>
          </a:p>
          <a:p>
            <a:r>
              <a:rPr lang="en-US" altLang="ko-KR" dirty="0" smtClean="0"/>
              <a:t>How to work?</a:t>
            </a:r>
          </a:p>
          <a:p>
            <a:r>
              <a:rPr lang="en-US" altLang="ko-KR" dirty="0" smtClean="0"/>
              <a:t>Limitations</a:t>
            </a:r>
          </a:p>
          <a:p>
            <a:r>
              <a:rPr lang="en-US" altLang="ko-KR" dirty="0" smtClean="0"/>
              <a:t>Example Video</a:t>
            </a:r>
          </a:p>
          <a:p>
            <a:r>
              <a:rPr lang="en-US" altLang="ko-KR" dirty="0" smtClean="0"/>
              <a:t>Conclusions</a:t>
            </a:r>
            <a:endParaRPr lang="ko-KR" altLang="en-US" dirty="0"/>
          </a:p>
        </p:txBody>
      </p:sp>
    </p:spTree>
    <p:extLst>
      <p:ext uri="{BB962C8B-B14F-4D97-AF65-F5344CB8AC3E}">
        <p14:creationId xmlns:p14="http://schemas.microsoft.com/office/powerpoint/2010/main" val="251055389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What is </a:t>
            </a:r>
            <a:r>
              <a:rPr lang="en-US" altLang="ko-KR" dirty="0" err="1" smtClean="0"/>
              <a:t>ARToolKit</a:t>
            </a:r>
            <a:r>
              <a:rPr lang="en-US" altLang="ko-KR" dirty="0" smtClean="0"/>
              <a:t>?</a:t>
            </a:r>
            <a:endParaRPr lang="ko-KR" altLang="en-US" dirty="0"/>
          </a:p>
        </p:txBody>
      </p:sp>
      <p:sp>
        <p:nvSpPr>
          <p:cNvPr id="3" name="내용 개체 틀 2"/>
          <p:cNvSpPr>
            <a:spLocks noGrp="1"/>
          </p:cNvSpPr>
          <p:nvPr>
            <p:ph idx="1"/>
          </p:nvPr>
        </p:nvSpPr>
        <p:spPr>
          <a:xfrm>
            <a:off x="2622198" y="2657646"/>
            <a:ext cx="5343016" cy="1428750"/>
          </a:xfrm>
        </p:spPr>
        <p:txBody>
          <a:bodyPr>
            <a:normAutofit/>
          </a:bodyPr>
          <a:lstStyle/>
          <a:p>
            <a:pPr>
              <a:buFont typeface="Arial" panose="020B0604020202020204" pitchFamily="34" charset="0"/>
              <a:buChar char="•"/>
            </a:pPr>
            <a:r>
              <a:rPr lang="en-US" altLang="ko-KR" sz="1800" dirty="0">
                <a:solidFill>
                  <a:schemeClr val="tx1"/>
                </a:solidFill>
                <a:latin typeface="Arial" panose="020B0604020202020204" pitchFamily="34" charset="0"/>
              </a:rPr>
              <a:t>An open-source computer tracking library for creation of strong augmented reality applications that overlay virtual imagery on the real world. </a:t>
            </a:r>
            <a:endParaRPr lang="ko-KR" altLang="en-US" sz="1800" dirty="0">
              <a:solidFill>
                <a:schemeClr val="tx1"/>
              </a:solidFill>
              <a:latin typeface="Arial" panose="020B0604020202020204" pitchFamily="34" charset="0"/>
            </a:endParaRPr>
          </a:p>
        </p:txBody>
      </p:sp>
      <p:pic>
        <p:nvPicPr>
          <p:cNvPr id="1026" name="Picture 2" descr="Logo of ARToolKi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9357" y="2657646"/>
            <a:ext cx="1428750" cy="1428750"/>
          </a:xfrm>
          <a:prstGeom prst="rect">
            <a:avLst/>
          </a:prstGeom>
          <a:noFill/>
          <a:extLst>
            <a:ext uri="{909E8E84-426E-40DD-AFC4-6F175D3DCCD1}">
              <a14:hiddenFill xmlns:a14="http://schemas.microsoft.com/office/drawing/2010/main">
                <a:solidFill>
                  <a:srgbClr val="FFFFFF"/>
                </a:solidFill>
              </a14:hiddenFill>
            </a:ext>
          </a:extLst>
        </p:spPr>
      </p:pic>
      <p:sp>
        <p:nvSpPr>
          <p:cNvPr id="8" name="내용 개체 틀 2"/>
          <p:cNvSpPr txBox="1">
            <a:spLocks/>
          </p:cNvSpPr>
          <p:nvPr/>
        </p:nvSpPr>
        <p:spPr>
          <a:xfrm>
            <a:off x="2622198" y="4233407"/>
            <a:ext cx="5343016" cy="1662170"/>
          </a:xfrm>
          <a:prstGeom prst="rect">
            <a:avLst/>
          </a:prstGeom>
        </p:spPr>
        <p:txBody>
          <a:bodyPr vert="horz" lIns="91440" tIns="45720" rIns="91440" bIns="45720" rtlCol="0">
            <a:no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ko-KR" sz="1800" dirty="0">
                <a:solidFill>
                  <a:srgbClr val="222222"/>
                </a:solidFill>
                <a:latin typeface="Arial" panose="020B0604020202020204" pitchFamily="34" charset="0"/>
              </a:rPr>
              <a:t>In order to create strong augmented reality, it uses video tracking capabilities that calculate the real camera position and orientation relative to square physical markers or natural feature markers in real time. </a:t>
            </a:r>
            <a:endParaRPr lang="ko-KR" altLang="en-US" sz="1800" dirty="0"/>
          </a:p>
        </p:txBody>
      </p:sp>
      <p:pic>
        <p:nvPicPr>
          <p:cNvPr id="1028" name="Picture 4" descr="카메라 qr에 대한 이미지 검색결과"/>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1681" t="24745" r="8418" b="24997"/>
          <a:stretch/>
        </p:blipFill>
        <p:spPr bwMode="auto">
          <a:xfrm>
            <a:off x="979357" y="4344902"/>
            <a:ext cx="1428750" cy="14391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356448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Autofit/>
          </a:bodyPr>
          <a:lstStyle/>
          <a:p>
            <a:r>
              <a:rPr lang="en-US" altLang="ko-KR" dirty="0"/>
              <a:t>The </a:t>
            </a:r>
            <a:r>
              <a:rPr lang="en-US" altLang="ko-KR" dirty="0" err="1"/>
              <a:t>ARToolKit</a:t>
            </a:r>
            <a:r>
              <a:rPr lang="en-US" altLang="ko-KR" dirty="0"/>
              <a:t> augmented reality works as follows</a:t>
            </a:r>
            <a:endParaRPr lang="ko-KR" altLang="en-US" dirty="0"/>
          </a:p>
        </p:txBody>
      </p:sp>
      <p:sp>
        <p:nvSpPr>
          <p:cNvPr id="3" name="내용 개체 틀 2"/>
          <p:cNvSpPr>
            <a:spLocks noGrp="1"/>
          </p:cNvSpPr>
          <p:nvPr>
            <p:ph idx="1"/>
          </p:nvPr>
        </p:nvSpPr>
        <p:spPr/>
        <p:txBody>
          <a:bodyPr>
            <a:normAutofit fontScale="55000" lnSpcReduction="20000"/>
          </a:bodyPr>
          <a:lstStyle/>
          <a:p>
            <a:pPr marL="457200" indent="-457200">
              <a:buFont typeface="+mj-lt"/>
              <a:buAutoNum type="arabicPeriod"/>
            </a:pPr>
            <a:r>
              <a:rPr lang="en-US" altLang="ko-KR" dirty="0"/>
              <a:t>The camera captures video of the camera view and sends it to the </a:t>
            </a:r>
            <a:r>
              <a:rPr lang="en-US" altLang="ko-KR" dirty="0" smtClean="0"/>
              <a:t>computer.</a:t>
            </a:r>
          </a:p>
          <a:p>
            <a:pPr marL="457200" indent="-457200">
              <a:buFont typeface="+mj-lt"/>
              <a:buAutoNum type="arabicPeriod"/>
            </a:pPr>
            <a:r>
              <a:rPr lang="en-US" altLang="ko-KR" dirty="0" smtClean="0"/>
              <a:t>Software </a:t>
            </a:r>
            <a:r>
              <a:rPr lang="en-US" altLang="ko-KR" dirty="0"/>
              <a:t>on the computer searches through each video frame for any square shapes (square markers</a:t>
            </a:r>
            <a:r>
              <a:rPr lang="en-US" altLang="ko-KR" dirty="0" smtClean="0"/>
              <a:t>).</a:t>
            </a:r>
          </a:p>
          <a:p>
            <a:pPr marL="457200" indent="-457200">
              <a:buFont typeface="+mj-lt"/>
              <a:buAutoNum type="arabicPeriod"/>
            </a:pPr>
            <a:r>
              <a:rPr lang="en-US" altLang="ko-KR" dirty="0" smtClean="0"/>
              <a:t>If </a:t>
            </a:r>
            <a:r>
              <a:rPr lang="en-US" altLang="ko-KR" dirty="0"/>
              <a:t>a square marker is found and the image content embedded by the square, the pattern, is matched and identified, the software uses mathematics to calculate, relative to the camera, both the position of the black square and the pattern orientation </a:t>
            </a:r>
            <a:r>
              <a:rPr lang="en-US" altLang="ko-KR" dirty="0" smtClean="0"/>
              <a:t>.</a:t>
            </a:r>
          </a:p>
          <a:p>
            <a:pPr marL="457200" indent="-457200">
              <a:buFont typeface="+mj-lt"/>
              <a:buAutoNum type="arabicPeriod"/>
            </a:pPr>
            <a:r>
              <a:rPr lang="en-US" altLang="ko-KR" dirty="0" smtClean="0"/>
              <a:t>Once </a:t>
            </a:r>
            <a:r>
              <a:rPr lang="en-US" altLang="ko-KR" dirty="0"/>
              <a:t>the position and orientation of the camera are known, a computer graphics model is drawn using an offset to the calculated position and with a matching </a:t>
            </a:r>
            <a:r>
              <a:rPr lang="en-US" altLang="ko-KR" dirty="0" smtClean="0"/>
              <a:t>orientation.</a:t>
            </a:r>
          </a:p>
          <a:p>
            <a:pPr marL="457200" indent="-457200">
              <a:buFont typeface="+mj-lt"/>
              <a:buAutoNum type="arabicPeriod"/>
            </a:pPr>
            <a:r>
              <a:rPr lang="en-US" altLang="ko-KR" dirty="0" smtClean="0"/>
              <a:t>This </a:t>
            </a:r>
            <a:r>
              <a:rPr lang="en-US" altLang="ko-KR" dirty="0"/>
              <a:t>model is drawn in the foreground of the captured video and tracked against the movements of the background video causing the model to appear attached to the </a:t>
            </a:r>
            <a:r>
              <a:rPr lang="en-US" altLang="ko-KR" dirty="0" smtClean="0"/>
              <a:t>background.</a:t>
            </a:r>
          </a:p>
          <a:p>
            <a:pPr marL="457200" indent="-457200">
              <a:buFont typeface="+mj-lt"/>
              <a:buAutoNum type="arabicPeriod"/>
            </a:pPr>
            <a:r>
              <a:rPr lang="en-US" altLang="ko-KR" dirty="0" smtClean="0"/>
              <a:t>The </a:t>
            </a:r>
            <a:r>
              <a:rPr lang="en-US" altLang="ko-KR" dirty="0"/>
              <a:t>final output is shown back in the display, so when the user looks through the viewer, they see the rendered graphic model over a real world video stream; seemingly homogeneous with the camera view.</a:t>
            </a:r>
          </a:p>
          <a:p>
            <a:endParaRPr lang="ko-KR" altLang="en-US" dirty="0"/>
          </a:p>
        </p:txBody>
      </p:sp>
    </p:spTree>
    <p:extLst>
      <p:ext uri="{BB962C8B-B14F-4D97-AF65-F5344CB8AC3E}">
        <p14:creationId xmlns:p14="http://schemas.microsoft.com/office/powerpoint/2010/main" val="111058708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fontScale="90000"/>
          </a:bodyPr>
          <a:lstStyle/>
          <a:p>
            <a:r>
              <a:rPr lang="en-US" altLang="ko-KR" dirty="0"/>
              <a:t>The </a:t>
            </a:r>
            <a:r>
              <a:rPr lang="en-US" altLang="ko-KR" dirty="0" err="1"/>
              <a:t>ARToolKit</a:t>
            </a:r>
            <a:r>
              <a:rPr lang="en-US" altLang="ko-KR" dirty="0"/>
              <a:t> augmented reality works as follows</a:t>
            </a:r>
            <a:endParaRPr lang="ko-KR" altLang="en-US" dirty="0"/>
          </a:p>
        </p:txBody>
      </p:sp>
      <p:pic>
        <p:nvPicPr>
          <p:cNvPr id="4" name="그림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9613" y="2533273"/>
            <a:ext cx="7733239" cy="3373112"/>
          </a:xfrm>
          <a:prstGeom prst="rect">
            <a:avLst/>
          </a:prstGeom>
        </p:spPr>
      </p:pic>
    </p:spTree>
    <p:extLst>
      <p:ext uri="{BB962C8B-B14F-4D97-AF65-F5344CB8AC3E}">
        <p14:creationId xmlns:p14="http://schemas.microsoft.com/office/powerpoint/2010/main" val="167836453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How to work?</a:t>
            </a:r>
            <a:endParaRPr lang="ko-KR" altLang="en-US" dirty="0"/>
          </a:p>
        </p:txBody>
      </p:sp>
      <p:sp>
        <p:nvSpPr>
          <p:cNvPr id="3" name="내용 개체 틀 2"/>
          <p:cNvSpPr>
            <a:spLocks noGrp="1"/>
          </p:cNvSpPr>
          <p:nvPr>
            <p:ph idx="1"/>
          </p:nvPr>
        </p:nvSpPr>
        <p:spPr/>
        <p:txBody>
          <a:bodyPr/>
          <a:lstStyle/>
          <a:p>
            <a:r>
              <a:rPr lang="en-US" altLang="ko-KR" dirty="0"/>
              <a:t>A square marker is made up of a light colored, surrounding, **padding**, usually white, surrounded by a thick dark colored, usually black, **border** and an embedded, high contrast, image content, referred to as a **pattern**. The pattern is what makes a square marker unique.</a:t>
            </a:r>
            <a:endParaRPr lang="ko-KR" altLang="en-US" dirty="0"/>
          </a:p>
        </p:txBody>
      </p:sp>
      <p:pic>
        <p:nvPicPr>
          <p:cNvPr id="4" name="그림 3"/>
          <p:cNvPicPr>
            <a:picLocks noChangeAspect="1"/>
          </p:cNvPicPr>
          <p:nvPr/>
        </p:nvPicPr>
        <p:blipFill rotWithShape="1">
          <a:blip r:embed="rId2" cstate="print">
            <a:extLst>
              <a:ext uri="{28A0092B-C50C-407E-A947-70E740481C1C}">
                <a14:useLocalDpi xmlns:a14="http://schemas.microsoft.com/office/drawing/2010/main" val="0"/>
              </a:ext>
            </a:extLst>
          </a:blip>
          <a:srcRect l="3851" t="18096" r="84867" b="55292"/>
          <a:stretch/>
        </p:blipFill>
        <p:spPr>
          <a:xfrm>
            <a:off x="3873684" y="4760435"/>
            <a:ext cx="1405098" cy="1445628"/>
          </a:xfrm>
          <a:prstGeom prst="rect">
            <a:avLst/>
          </a:prstGeom>
        </p:spPr>
      </p:pic>
      <p:sp>
        <p:nvSpPr>
          <p:cNvPr id="5" name="직사각형 4"/>
          <p:cNvSpPr/>
          <p:nvPr/>
        </p:nvSpPr>
        <p:spPr>
          <a:xfrm>
            <a:off x="4169328" y="5075339"/>
            <a:ext cx="796955" cy="81373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86188384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Limitations</a:t>
            </a:r>
            <a:endParaRPr lang="ko-KR" altLang="en-US" dirty="0"/>
          </a:p>
        </p:txBody>
      </p:sp>
      <p:sp>
        <p:nvSpPr>
          <p:cNvPr id="3" name="내용 개체 틀 2"/>
          <p:cNvSpPr>
            <a:spLocks noGrp="1"/>
          </p:cNvSpPr>
          <p:nvPr>
            <p:ph idx="1"/>
          </p:nvPr>
        </p:nvSpPr>
        <p:spPr/>
        <p:txBody>
          <a:bodyPr>
            <a:normAutofit/>
          </a:bodyPr>
          <a:lstStyle/>
          <a:p>
            <a:pPr marL="457200" indent="-457200">
              <a:buFont typeface="+mj-lt"/>
              <a:buAutoNum type="arabicPeriod"/>
            </a:pPr>
            <a:r>
              <a:rPr lang="en-US" altLang="ko-KR" dirty="0" smtClean="0"/>
              <a:t>Occlusion</a:t>
            </a:r>
          </a:p>
          <a:p>
            <a:pPr marL="457200" indent="-457200">
              <a:buFont typeface="+mj-lt"/>
              <a:buAutoNum type="arabicPeriod"/>
            </a:pPr>
            <a:r>
              <a:rPr lang="en-US" altLang="ko-KR" dirty="0" smtClean="0"/>
              <a:t>Range</a:t>
            </a:r>
          </a:p>
          <a:p>
            <a:pPr marL="457200" indent="-457200">
              <a:buFont typeface="+mj-lt"/>
              <a:buAutoNum type="arabicPeriod"/>
            </a:pPr>
            <a:r>
              <a:rPr lang="en-US" altLang="ko-KR" dirty="0" smtClean="0"/>
              <a:t>Marker's</a:t>
            </a:r>
            <a:r>
              <a:rPr lang="en-US" altLang="ko-KR" dirty="0"/>
              <a:t> Planar Orientation to the </a:t>
            </a:r>
            <a:r>
              <a:rPr lang="en-US" altLang="ko-KR" dirty="0" smtClean="0"/>
              <a:t>Camera</a:t>
            </a:r>
          </a:p>
          <a:p>
            <a:pPr marL="457200" indent="-457200">
              <a:buFont typeface="+mj-lt"/>
              <a:buAutoNum type="arabicPeriod"/>
            </a:pPr>
            <a:r>
              <a:rPr lang="en-US" altLang="ko-KR" dirty="0" smtClean="0"/>
              <a:t>Lighting</a:t>
            </a:r>
            <a:r>
              <a:rPr lang="en-US" altLang="ko-KR" dirty="0"/>
              <a:t> </a:t>
            </a:r>
            <a:r>
              <a:rPr lang="en-US" altLang="ko-KR" dirty="0" smtClean="0"/>
              <a:t>Conditions</a:t>
            </a:r>
            <a:endParaRPr lang="en-US" altLang="ko-KR" dirty="0"/>
          </a:p>
        </p:txBody>
      </p:sp>
    </p:spTree>
    <p:extLst>
      <p:ext uri="{BB962C8B-B14F-4D97-AF65-F5344CB8AC3E}">
        <p14:creationId xmlns:p14="http://schemas.microsoft.com/office/powerpoint/2010/main" val="304304169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fontScale="90000"/>
          </a:bodyPr>
          <a:lstStyle/>
          <a:p>
            <a:r>
              <a:rPr lang="en-US" altLang="ko-KR" dirty="0" smtClean="0"/>
              <a:t>Limitations</a:t>
            </a:r>
            <a:br>
              <a:rPr lang="en-US" altLang="ko-KR" dirty="0" smtClean="0"/>
            </a:br>
            <a:r>
              <a:rPr lang="en-US" altLang="ko-KR" dirty="0"/>
              <a:t>1. Occlusion</a:t>
            </a:r>
            <a:endParaRPr lang="ko-KR" altLang="en-US" dirty="0"/>
          </a:p>
        </p:txBody>
      </p:sp>
      <p:sp>
        <p:nvSpPr>
          <p:cNvPr id="3" name="내용 개체 틀 2"/>
          <p:cNvSpPr>
            <a:spLocks noGrp="1"/>
          </p:cNvSpPr>
          <p:nvPr>
            <p:ph idx="1"/>
          </p:nvPr>
        </p:nvSpPr>
        <p:spPr/>
        <p:txBody>
          <a:bodyPr>
            <a:normAutofit/>
          </a:bodyPr>
          <a:lstStyle/>
          <a:p>
            <a:pPr marL="0" indent="0">
              <a:buNone/>
            </a:pPr>
            <a:r>
              <a:rPr lang="en-US" altLang="ko-KR" dirty="0" smtClean="0"/>
              <a:t>If </a:t>
            </a:r>
            <a:r>
              <a:rPr lang="en-US" altLang="ko-KR" dirty="0"/>
              <a:t>users cover up, from the camera's view, part of the marker with an obstruction, the composited virtual model disappears</a:t>
            </a:r>
            <a:r>
              <a:rPr lang="en-US" altLang="ko-KR" dirty="0" smtClean="0"/>
              <a:t>.</a:t>
            </a:r>
          </a:p>
        </p:txBody>
      </p:sp>
    </p:spTree>
    <p:extLst>
      <p:ext uri="{BB962C8B-B14F-4D97-AF65-F5344CB8AC3E}">
        <p14:creationId xmlns:p14="http://schemas.microsoft.com/office/powerpoint/2010/main" val="266413046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fontScale="90000"/>
          </a:bodyPr>
          <a:lstStyle/>
          <a:p>
            <a:r>
              <a:rPr lang="en-US" altLang="ko-KR" dirty="0" smtClean="0"/>
              <a:t>Limitations</a:t>
            </a:r>
            <a:br>
              <a:rPr lang="en-US" altLang="ko-KR" dirty="0" smtClean="0"/>
            </a:br>
            <a:r>
              <a:rPr lang="en-US" altLang="ko-KR" dirty="0" smtClean="0"/>
              <a:t>2. </a:t>
            </a:r>
            <a:r>
              <a:rPr lang="en-US" altLang="ko-KR" dirty="0"/>
              <a:t>Range</a:t>
            </a:r>
            <a:endParaRPr lang="ko-KR" altLang="en-US" dirty="0"/>
          </a:p>
        </p:txBody>
      </p:sp>
      <p:sp>
        <p:nvSpPr>
          <p:cNvPr id="3" name="내용 개체 틀 2"/>
          <p:cNvSpPr>
            <a:spLocks noGrp="1"/>
          </p:cNvSpPr>
          <p:nvPr>
            <p:ph idx="1"/>
          </p:nvPr>
        </p:nvSpPr>
        <p:spPr/>
        <p:txBody>
          <a:bodyPr>
            <a:normAutofit/>
          </a:bodyPr>
          <a:lstStyle/>
          <a:p>
            <a:pPr marL="0" indent="0">
              <a:buNone/>
            </a:pPr>
            <a:r>
              <a:rPr lang="en-US" altLang="ko-KR" dirty="0" smtClean="0"/>
              <a:t>since </a:t>
            </a:r>
            <a:r>
              <a:rPr lang="en-US" altLang="ko-KR" dirty="0"/>
              <a:t>as markers are move further away from the camera, the markers occupy fewer pixels in the camera's view and results in having insufficient detail for recognition, tracking and identification.</a:t>
            </a:r>
            <a:endParaRPr lang="ko-KR" altLang="en-US" dirty="0"/>
          </a:p>
        </p:txBody>
      </p:sp>
    </p:spTree>
    <p:extLst>
      <p:ext uri="{BB962C8B-B14F-4D97-AF65-F5344CB8AC3E}">
        <p14:creationId xmlns:p14="http://schemas.microsoft.com/office/powerpoint/2010/main" val="567127203"/>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자연주의">
  <a:themeElements>
    <a:clrScheme name="자연주의">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자연주의">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자연주의">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rotWithShape="1">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docProps/app.xml><?xml version="1.0" encoding="utf-8"?>
<Properties xmlns="http://schemas.openxmlformats.org/officeDocument/2006/extended-properties" xmlns:vt="http://schemas.openxmlformats.org/officeDocument/2006/docPropsVTypes">
  <Template>Organic</Template>
  <TotalTime>240</TotalTime>
  <Words>467</Words>
  <Application>Microsoft Office PowerPoint</Application>
  <PresentationFormat>화면 슬라이드 쇼(4:3)</PresentationFormat>
  <Paragraphs>41</Paragraphs>
  <Slides>16</Slides>
  <Notes>0</Notes>
  <HiddenSlides>0</HiddenSlides>
  <MMClips>4</MMClips>
  <ScaleCrop>false</ScaleCrop>
  <HeadingPairs>
    <vt:vector size="6" baseType="variant">
      <vt:variant>
        <vt:lpstr>사용한 글꼴</vt:lpstr>
      </vt:variant>
      <vt:variant>
        <vt:i4>4</vt:i4>
      </vt:variant>
      <vt:variant>
        <vt:lpstr>테마</vt:lpstr>
      </vt:variant>
      <vt:variant>
        <vt:i4>1</vt:i4>
      </vt:variant>
      <vt:variant>
        <vt:lpstr>슬라이드 제목</vt:lpstr>
      </vt:variant>
      <vt:variant>
        <vt:i4>16</vt:i4>
      </vt:variant>
    </vt:vector>
  </HeadingPairs>
  <TitlesOfParts>
    <vt:vector size="21" baseType="lpstr">
      <vt:lpstr>돋움</vt:lpstr>
      <vt:lpstr>바탕</vt:lpstr>
      <vt:lpstr>Arial</vt:lpstr>
      <vt:lpstr>Garamond</vt:lpstr>
      <vt:lpstr>자연주의</vt:lpstr>
      <vt:lpstr>AR toolkit</vt:lpstr>
      <vt:lpstr>Introduction</vt:lpstr>
      <vt:lpstr>What is ARToolKit?</vt:lpstr>
      <vt:lpstr>The ARToolKit augmented reality works as follows</vt:lpstr>
      <vt:lpstr>The ARToolKit augmented reality works as follows</vt:lpstr>
      <vt:lpstr>How to work?</vt:lpstr>
      <vt:lpstr>Limitations</vt:lpstr>
      <vt:lpstr>Limitations 1. Occlusion</vt:lpstr>
      <vt:lpstr>Limitations 2. Range</vt:lpstr>
      <vt:lpstr>Limitations 3. Marker's Planar Orientation to the Camera</vt:lpstr>
      <vt:lpstr>Limitations 4. Lighting Conditions</vt:lpstr>
      <vt:lpstr>Example video (*.png, *.jpg)</vt:lpstr>
      <vt:lpstr>Example video (*.gif)</vt:lpstr>
      <vt:lpstr>Example video (*.avi)</vt:lpstr>
      <vt:lpstr>Example video (Simple game)</vt:lpstr>
      <vt:lpstr>Conclusions</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What is ARToolKit?</dc:title>
  <dc:creator>sec</dc:creator>
  <cp:lastModifiedBy>ki-hawn kim</cp:lastModifiedBy>
  <cp:revision>47</cp:revision>
  <dcterms:created xsi:type="dcterms:W3CDTF">2017-05-29T01:46:47Z</dcterms:created>
  <dcterms:modified xsi:type="dcterms:W3CDTF">2017-06-05T05:19:17Z</dcterms:modified>
</cp:coreProperties>
</file>